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Lst>
  <p:notesMasterIdLst>
    <p:notesMasterId r:id="rId18"/>
  </p:notesMasterIdLst>
  <p:sldIdLst>
    <p:sldId id="256" r:id="rId4"/>
    <p:sldId id="257" r:id="rId5"/>
    <p:sldId id="258" r:id="rId6"/>
    <p:sldId id="259" r:id="rId7"/>
    <p:sldId id="262" r:id="rId8"/>
    <p:sldId id="277" r:id="rId9"/>
    <p:sldId id="275" r:id="rId10"/>
    <p:sldId id="274" r:id="rId11"/>
    <p:sldId id="276" r:id="rId12"/>
    <p:sldId id="278" r:id="rId13"/>
    <p:sldId id="264" r:id="rId14"/>
    <p:sldId id="265" r:id="rId15"/>
    <p:sldId id="266" r:id="rId16"/>
    <p:sldId id="267" r:id="rId17"/>
  </p:sldIdLst>
  <p:sldSz cx="18288000" cy="10287000"/>
  <p:notesSz cx="6858000" cy="9144000"/>
  <p:embeddedFontLst>
    <p:embeddedFont>
      <p:font typeface="Anton" panose="020B0604020202020204" charset="0"/>
      <p:regular r:id="rId19"/>
    </p:embeddedFont>
    <p:embeddedFont>
      <p:font typeface="Barlow SemiCondensed Bold" panose="020B0604020202020204" charset="0"/>
      <p:regular r:id="rId20"/>
    </p:embeddedFont>
    <p:embeddedFont>
      <p:font typeface="Barlow SemiCondensed Heavy" panose="020B0604020202020204" charset="0"/>
      <p:regular r:id="rId21"/>
    </p:embeddedFont>
    <p:embeddedFont>
      <p:font typeface="Barlow SemiCondensed Semi-Bold" panose="020B0604020202020204" charset="0"/>
      <p:regular r:id="rId22"/>
    </p:embeddedFont>
    <p:embeddedFont>
      <p:font typeface="Codec Pro Bold" panose="020B0604020202020204" charset="0"/>
      <p:regular r:id="rId23"/>
    </p:embeddedFont>
    <p:embeddedFont>
      <p:font typeface="Montserrat" panose="020B0604020202020204" charset="0"/>
      <p:regular r:id="rId24"/>
      <p:bold r:id="rId25"/>
      <p:italic r:id="rId26"/>
      <p:boldItalic r:id="rId27"/>
    </p:embeddedFont>
    <p:embeddedFont>
      <p:font typeface="Montserrat Bold" panose="020B0604020202020204" charset="0"/>
      <p:regular r:id="rId28"/>
      <p:bold r:id="rId29"/>
    </p:embeddedFont>
    <p:embeddedFont>
      <p:font typeface="Montserrat Bold Italics" panose="020B0604020202020204" charset="0"/>
      <p:regular r:id="rId30"/>
    </p:embeddedFont>
    <p:embeddedFont>
      <p:font typeface="Montserrat Medium" panose="020B0604020202020204" charset="0"/>
      <p:regular r:id="rId31"/>
      <p:italic r:id="rId32"/>
    </p:embeddedFont>
    <p:embeddedFont>
      <p:font typeface="Poppins" panose="020B0604020202020204" charset="0"/>
      <p:regular r:id="rId33"/>
      <p:bold r:id="rId34"/>
      <p:italic r:id="rId35"/>
      <p:boldItalic r:id="rId36"/>
    </p:embeddedFont>
    <p:embeddedFont>
      <p:font typeface="Poppins Bold" panose="020B0604020202020204" charset="0"/>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scila Mora" userId="S::c0896891@mylambton.ca::bb886292-86e6-4b74-84d0-50db627ed9b2" providerId="AD" clId="Web-{8E949C6C-AE38-4E69-B36E-5C75767B8A2F}"/>
    <pc:docChg chg="modSld">
      <pc:chgData name="Prescila Mora" userId="S::c0896891@mylambton.ca::bb886292-86e6-4b74-84d0-50db627ed9b2" providerId="AD" clId="Web-{8E949C6C-AE38-4E69-B36E-5C75767B8A2F}" dt="2024-10-27T02:02:26.590" v="57" actId="1076"/>
      <pc:docMkLst>
        <pc:docMk/>
      </pc:docMkLst>
      <pc:sldChg chg="addSp modSp">
        <pc:chgData name="Prescila Mora" userId="S::c0896891@mylambton.ca::bb886292-86e6-4b74-84d0-50db627ed9b2" providerId="AD" clId="Web-{8E949C6C-AE38-4E69-B36E-5C75767B8A2F}" dt="2024-10-27T02:02:26.590" v="57" actId="1076"/>
        <pc:sldMkLst>
          <pc:docMk/>
          <pc:sldMk cId="0" sldId="256"/>
        </pc:sldMkLst>
        <pc:spChg chg="add mod">
          <ac:chgData name="Prescila Mora" userId="S::c0896891@mylambton.ca::bb886292-86e6-4b74-84d0-50db627ed9b2" providerId="AD" clId="Web-{8E949C6C-AE38-4E69-B36E-5C75767B8A2F}" dt="2024-10-27T02:02:26.590" v="57" actId="1076"/>
          <ac:spMkLst>
            <pc:docMk/>
            <pc:sldMk cId="0" sldId="256"/>
            <ac:spMk id="14" creationId="{ECD0405A-AC7F-4363-447E-F19678D264B7}"/>
          </ac:spMkLst>
        </pc:spChg>
        <pc:grpChg chg="mod">
          <ac:chgData name="Prescila Mora" userId="S::c0896891@mylambton.ca::bb886292-86e6-4b74-84d0-50db627ed9b2" providerId="AD" clId="Web-{8E949C6C-AE38-4E69-B36E-5C75767B8A2F}" dt="2024-10-27T02:01:06.245" v="49" actId="1076"/>
          <ac:grpSpMkLst>
            <pc:docMk/>
            <pc:sldMk cId="0" sldId="256"/>
            <ac:grpSpMk id="3" creationId="{00000000-0000-0000-0000-000000000000}"/>
          </ac:grpSpMkLst>
        </pc:grpChg>
      </pc:sldChg>
    </pc:docChg>
  </pc:docChgLst>
  <pc:docChgLst>
    <pc:chgData name="Prescila Mora" userId="S::c0896891@mylambton.ca::bb886292-86e6-4b74-84d0-50db627ed9b2" providerId="AD" clId="Web-{2123DA43-FEB2-4C80-9EE9-E9B2CD3E6D2F}"/>
    <pc:docChg chg="delSld modSld">
      <pc:chgData name="Prescila Mora" userId="S::c0896891@mylambton.ca::bb886292-86e6-4b74-84d0-50db627ed9b2" providerId="AD" clId="Web-{2123DA43-FEB2-4C80-9EE9-E9B2CD3E6D2F}" dt="2024-10-21T01:49:07.090" v="22"/>
      <pc:docMkLst>
        <pc:docMk/>
      </pc:docMkLst>
      <pc:sldChg chg="del">
        <pc:chgData name="Prescila Mora" userId="S::c0896891@mylambton.ca::bb886292-86e6-4b74-84d0-50db627ed9b2" providerId="AD" clId="Web-{2123DA43-FEB2-4C80-9EE9-E9B2CD3E6D2F}" dt="2024-10-21T01:48:57.481" v="21"/>
        <pc:sldMkLst>
          <pc:docMk/>
          <pc:sldMk cId="0" sldId="260"/>
        </pc:sldMkLst>
      </pc:sldChg>
      <pc:sldChg chg="del">
        <pc:chgData name="Prescila Mora" userId="S::c0896891@mylambton.ca::bb886292-86e6-4b74-84d0-50db627ed9b2" providerId="AD" clId="Web-{2123DA43-FEB2-4C80-9EE9-E9B2CD3E6D2F}" dt="2024-10-21T01:49:07.090" v="22"/>
        <pc:sldMkLst>
          <pc:docMk/>
          <pc:sldMk cId="0" sldId="263"/>
        </pc:sldMkLst>
      </pc:sldChg>
      <pc:sldChg chg="modSp">
        <pc:chgData name="Prescila Mora" userId="S::c0896891@mylambton.ca::bb886292-86e6-4b74-84d0-50db627ed9b2" providerId="AD" clId="Web-{2123DA43-FEB2-4C80-9EE9-E9B2CD3E6D2F}" dt="2024-10-21T01:47:59.245" v="20" actId="1076"/>
        <pc:sldMkLst>
          <pc:docMk/>
          <pc:sldMk cId="3028881858" sldId="274"/>
        </pc:sldMkLst>
        <pc:spChg chg="mod">
          <ac:chgData name="Prescila Mora" userId="S::c0896891@mylambton.ca::bb886292-86e6-4b74-84d0-50db627ed9b2" providerId="AD" clId="Web-{2123DA43-FEB2-4C80-9EE9-E9B2CD3E6D2F}" dt="2024-10-21T01:47:35.135" v="18" actId="1076"/>
          <ac:spMkLst>
            <pc:docMk/>
            <pc:sldMk cId="3028881858" sldId="274"/>
            <ac:spMk id="8" creationId="{00000000-0000-0000-0000-000000000000}"/>
          </ac:spMkLst>
        </pc:spChg>
        <pc:spChg chg="mod">
          <ac:chgData name="Prescila Mora" userId="S::c0896891@mylambton.ca::bb886292-86e6-4b74-84d0-50db627ed9b2" providerId="AD" clId="Web-{2123DA43-FEB2-4C80-9EE9-E9B2CD3E6D2F}" dt="2024-10-21T01:46:30.555" v="9" actId="1076"/>
          <ac:spMkLst>
            <pc:docMk/>
            <pc:sldMk cId="3028881858" sldId="274"/>
            <ac:spMk id="23" creationId="{00000000-0000-0000-0000-000000000000}"/>
          </ac:spMkLst>
        </pc:spChg>
        <pc:spChg chg="mod">
          <ac:chgData name="Prescila Mora" userId="S::c0896891@mylambton.ca::bb886292-86e6-4b74-84d0-50db627ed9b2" providerId="AD" clId="Web-{2123DA43-FEB2-4C80-9EE9-E9B2CD3E6D2F}" dt="2024-10-21T01:47:14.978" v="16" actId="1076"/>
          <ac:spMkLst>
            <pc:docMk/>
            <pc:sldMk cId="3028881858" sldId="274"/>
            <ac:spMk id="25" creationId="{89F16C4C-13A5-97B4-194F-01A89335887E}"/>
          </ac:spMkLst>
        </pc:spChg>
        <pc:grpChg chg="mod">
          <ac:chgData name="Prescila Mora" userId="S::c0896891@mylambton.ca::bb886292-86e6-4b74-84d0-50db627ed9b2" providerId="AD" clId="Web-{2123DA43-FEB2-4C80-9EE9-E9B2CD3E6D2F}" dt="2024-10-21T01:46:50.275" v="12" actId="1076"/>
          <ac:grpSpMkLst>
            <pc:docMk/>
            <pc:sldMk cId="3028881858" sldId="274"/>
            <ac:grpSpMk id="2" creationId="{00000000-0000-0000-0000-000000000000}"/>
          </ac:grpSpMkLst>
        </pc:grpChg>
        <pc:picChg chg="mod">
          <ac:chgData name="Prescila Mora" userId="S::c0896891@mylambton.ca::bb886292-86e6-4b74-84d0-50db627ed9b2" providerId="AD" clId="Web-{2123DA43-FEB2-4C80-9EE9-E9B2CD3E6D2F}" dt="2024-10-21T01:47:59.245" v="20" actId="1076"/>
          <ac:picMkLst>
            <pc:docMk/>
            <pc:sldMk cId="3028881858" sldId="274"/>
            <ac:picMk id="28" creationId="{89FE61F3-EEE9-B8BF-E52F-A5048E70B0C7}"/>
          </ac:picMkLst>
        </pc:picChg>
      </pc:sldChg>
    </pc:docChg>
  </pc:docChgLst>
  <pc:docChgLst>
    <pc:chgData name="Prescila Mora" userId="bb886292-86e6-4b74-84d0-50db627ed9b2" providerId="ADAL" clId="{59B40279-03F7-4D91-AA82-035F4D3BE0E6}"/>
    <pc:docChg chg="undo custSel modSld">
      <pc:chgData name="Prescila Mora" userId="bb886292-86e6-4b74-84d0-50db627ed9b2" providerId="ADAL" clId="{59B40279-03F7-4D91-AA82-035F4D3BE0E6}" dt="2024-10-31T03:55:44.789" v="787"/>
      <pc:docMkLst>
        <pc:docMk/>
      </pc:docMkLst>
      <pc:sldChg chg="addSp delSp modSp mod modTransition modAnim modNotesTx">
        <pc:chgData name="Prescila Mora" userId="bb886292-86e6-4b74-84d0-50db627ed9b2" providerId="ADAL" clId="{59B40279-03F7-4D91-AA82-035F4D3BE0E6}" dt="2024-10-31T03:17:57.852" v="628"/>
        <pc:sldMkLst>
          <pc:docMk/>
          <pc:sldMk cId="0" sldId="256"/>
        </pc:sldMkLst>
        <pc:spChg chg="mod">
          <ac:chgData name="Prescila Mora" userId="bb886292-86e6-4b74-84d0-50db627ed9b2" providerId="ADAL" clId="{59B40279-03F7-4D91-AA82-035F4D3BE0E6}" dt="2024-10-31T03:05:18.461" v="542" actId="1076"/>
          <ac:spMkLst>
            <pc:docMk/>
            <pc:sldMk cId="0" sldId="256"/>
            <ac:spMk id="7" creationId="{00000000-0000-0000-0000-000000000000}"/>
          </ac:spMkLst>
        </pc:spChg>
        <pc:spChg chg="mod">
          <ac:chgData name="Prescila Mora" userId="bb886292-86e6-4b74-84d0-50db627ed9b2" providerId="ADAL" clId="{59B40279-03F7-4D91-AA82-035F4D3BE0E6}" dt="2024-10-31T03:05:43.387" v="544" actId="2710"/>
          <ac:spMkLst>
            <pc:docMk/>
            <pc:sldMk cId="0" sldId="256"/>
            <ac:spMk id="12" creationId="{00000000-0000-0000-0000-000000000000}"/>
          </ac:spMkLst>
        </pc:spChg>
        <pc:spChg chg="mod">
          <ac:chgData name="Prescila Mora" userId="bb886292-86e6-4b74-84d0-50db627ed9b2" providerId="ADAL" clId="{59B40279-03F7-4D91-AA82-035F4D3BE0E6}" dt="2024-10-31T03:06:38.394" v="558" actId="1076"/>
          <ac:spMkLst>
            <pc:docMk/>
            <pc:sldMk cId="0" sldId="256"/>
            <ac:spMk id="13" creationId="{00000000-0000-0000-0000-000000000000}"/>
          </ac:spMkLst>
        </pc:spChg>
        <pc:grpChg chg="mod">
          <ac:chgData name="Prescila Mora" userId="bb886292-86e6-4b74-84d0-50db627ed9b2" providerId="ADAL" clId="{59B40279-03F7-4D91-AA82-035F4D3BE0E6}" dt="2024-10-31T03:06:28.453" v="556" actId="1076"/>
          <ac:grpSpMkLst>
            <pc:docMk/>
            <pc:sldMk cId="0" sldId="256"/>
            <ac:grpSpMk id="3" creationId="{00000000-0000-0000-0000-000000000000}"/>
          </ac:grpSpMkLst>
        </pc:grpChg>
        <pc:grpChg chg="mod">
          <ac:chgData name="Prescila Mora" userId="bb886292-86e6-4b74-84d0-50db627ed9b2" providerId="ADAL" clId="{59B40279-03F7-4D91-AA82-035F4D3BE0E6}" dt="2024-10-31T03:06:43.332" v="560" actId="1076"/>
          <ac:grpSpMkLst>
            <pc:docMk/>
            <pc:sldMk cId="0" sldId="256"/>
            <ac:grpSpMk id="8" creationId="{00000000-0000-0000-0000-000000000000}"/>
          </ac:grpSpMkLst>
        </pc:grpChg>
        <pc:picChg chg="add del mod">
          <ac:chgData name="Prescila Mora" userId="bb886292-86e6-4b74-84d0-50db627ed9b2" providerId="ADAL" clId="{59B40279-03F7-4D91-AA82-035F4D3BE0E6}" dt="2024-10-31T03:15:41.789" v="619"/>
          <ac:picMkLst>
            <pc:docMk/>
            <pc:sldMk cId="0" sldId="256"/>
            <ac:picMk id="15" creationId="{85644B1F-BD50-C51B-0790-F9A2A934DFD8}"/>
          </ac:picMkLst>
        </pc:picChg>
        <pc:picChg chg="add del mod">
          <ac:chgData name="Prescila Mora" userId="bb886292-86e6-4b74-84d0-50db627ed9b2" providerId="ADAL" clId="{59B40279-03F7-4D91-AA82-035F4D3BE0E6}" dt="2024-10-31T03:15:56.360" v="621"/>
          <ac:picMkLst>
            <pc:docMk/>
            <pc:sldMk cId="0" sldId="256"/>
            <ac:picMk id="16" creationId="{36200107-BA57-345B-EFA0-41816EBAC760}"/>
          </ac:picMkLst>
        </pc:picChg>
        <pc:picChg chg="add del mod ord">
          <ac:chgData name="Prescila Mora" userId="bb886292-86e6-4b74-84d0-50db627ed9b2" providerId="ADAL" clId="{59B40279-03F7-4D91-AA82-035F4D3BE0E6}" dt="2024-10-31T03:16:07.986" v="622"/>
          <ac:picMkLst>
            <pc:docMk/>
            <pc:sldMk cId="0" sldId="256"/>
            <ac:picMk id="19" creationId="{F0B077E0-A580-8406-6A7A-821CBB0CD438}"/>
          </ac:picMkLst>
        </pc:picChg>
        <pc:picChg chg="add del mod">
          <ac:chgData name="Prescila Mora" userId="bb886292-86e6-4b74-84d0-50db627ed9b2" providerId="ADAL" clId="{59B40279-03F7-4D91-AA82-035F4D3BE0E6}" dt="2024-10-31T03:16:12.579" v="624"/>
          <ac:picMkLst>
            <pc:docMk/>
            <pc:sldMk cId="0" sldId="256"/>
            <ac:picMk id="20" creationId="{12B00B78-6CDA-4B36-C133-6AA872043C17}"/>
          </ac:picMkLst>
        </pc:picChg>
        <pc:picChg chg="add del mod ord">
          <ac:chgData name="Prescila Mora" userId="bb886292-86e6-4b74-84d0-50db627ed9b2" providerId="ADAL" clId="{59B40279-03F7-4D91-AA82-035F4D3BE0E6}" dt="2024-10-31T03:16:18.838" v="625"/>
          <ac:picMkLst>
            <pc:docMk/>
            <pc:sldMk cId="0" sldId="256"/>
            <ac:picMk id="23" creationId="{62632CF3-54B3-DFAA-7A21-DEBE6025B3B2}"/>
          </ac:picMkLst>
        </pc:picChg>
        <pc:picChg chg="add del mod">
          <ac:chgData name="Prescila Mora" userId="bb886292-86e6-4b74-84d0-50db627ed9b2" providerId="ADAL" clId="{59B40279-03F7-4D91-AA82-035F4D3BE0E6}" dt="2024-10-31T03:17:51.034" v="627"/>
          <ac:picMkLst>
            <pc:docMk/>
            <pc:sldMk cId="0" sldId="256"/>
            <ac:picMk id="24" creationId="{6D0A3652-B5EF-F235-23E0-465F38ECB3AE}"/>
          </ac:picMkLst>
        </pc:picChg>
        <pc:picChg chg="add del mod ord">
          <ac:chgData name="Prescila Mora" userId="bb886292-86e6-4b74-84d0-50db627ed9b2" providerId="ADAL" clId="{59B40279-03F7-4D91-AA82-035F4D3BE0E6}" dt="2024-10-31T03:17:57.852" v="628"/>
          <ac:picMkLst>
            <pc:docMk/>
            <pc:sldMk cId="0" sldId="256"/>
            <ac:picMk id="31" creationId="{77270111-77EB-E7F6-ABD8-E72004D0B1B7}"/>
          </ac:picMkLst>
        </pc:picChg>
        <pc:picChg chg="add mod">
          <ac:chgData name="Prescila Mora" userId="bb886292-86e6-4b74-84d0-50db627ed9b2" providerId="ADAL" clId="{59B40279-03F7-4D91-AA82-035F4D3BE0E6}" dt="2024-10-31T03:17:57.852" v="628"/>
          <ac:picMkLst>
            <pc:docMk/>
            <pc:sldMk cId="0" sldId="256"/>
            <ac:picMk id="32" creationId="{09F399E9-9EF2-B0F4-A2EE-661CADFF4EFE}"/>
          </ac:picMkLst>
        </pc:picChg>
      </pc:sldChg>
      <pc:sldChg chg="addSp delSp modSp mod modNotesTx">
        <pc:chgData name="Prescila Mora" userId="bb886292-86e6-4b74-84d0-50db627ed9b2" providerId="ADAL" clId="{59B40279-03F7-4D91-AA82-035F4D3BE0E6}" dt="2024-10-31T03:18:27.814" v="629"/>
        <pc:sldMkLst>
          <pc:docMk/>
          <pc:sldMk cId="0" sldId="257"/>
        </pc:sldMkLst>
        <pc:spChg chg="mod">
          <ac:chgData name="Prescila Mora" userId="bb886292-86e6-4b74-84d0-50db627ed9b2" providerId="ADAL" clId="{59B40279-03F7-4D91-AA82-035F4D3BE0E6}" dt="2024-10-31T01:23:14.305" v="60" actId="1076"/>
          <ac:spMkLst>
            <pc:docMk/>
            <pc:sldMk cId="0" sldId="257"/>
            <ac:spMk id="4" creationId="{00000000-0000-0000-0000-000000000000}"/>
          </ac:spMkLst>
        </pc:spChg>
        <pc:spChg chg="mod">
          <ac:chgData name="Prescila Mora" userId="bb886292-86e6-4b74-84d0-50db627ed9b2" providerId="ADAL" clId="{59B40279-03F7-4D91-AA82-035F4D3BE0E6}" dt="2024-10-31T01:23:20.277" v="61" actId="1076"/>
          <ac:spMkLst>
            <pc:docMk/>
            <pc:sldMk cId="0" sldId="257"/>
            <ac:spMk id="19" creationId="{00000000-0000-0000-0000-000000000000}"/>
          </ac:spMkLst>
        </pc:spChg>
        <pc:spChg chg="mod">
          <ac:chgData name="Prescila Mora" userId="bb886292-86e6-4b74-84d0-50db627ed9b2" providerId="ADAL" clId="{59B40279-03F7-4D91-AA82-035F4D3BE0E6}" dt="2024-10-31T01:23:08.323" v="58" actId="1076"/>
          <ac:spMkLst>
            <pc:docMk/>
            <pc:sldMk cId="0" sldId="257"/>
            <ac:spMk id="24" creationId="{00000000-0000-0000-0000-000000000000}"/>
          </ac:spMkLst>
        </pc:spChg>
        <pc:picChg chg="add del mod">
          <ac:chgData name="Prescila Mora" userId="bb886292-86e6-4b74-84d0-50db627ed9b2" providerId="ADAL" clId="{59B40279-03F7-4D91-AA82-035F4D3BE0E6}" dt="2024-10-31T03:07:06.746" v="561" actId="478"/>
          <ac:picMkLst>
            <pc:docMk/>
            <pc:sldMk cId="0" sldId="257"/>
            <ac:picMk id="35" creationId="{680F7BE1-CB4C-0E84-2900-B701A47258EA}"/>
          </ac:picMkLst>
        </pc:picChg>
        <pc:picChg chg="add del mod">
          <ac:chgData name="Prescila Mora" userId="bb886292-86e6-4b74-84d0-50db627ed9b2" providerId="ADAL" clId="{59B40279-03F7-4D91-AA82-035F4D3BE0E6}" dt="2024-10-31T03:18:27.814" v="629"/>
          <ac:picMkLst>
            <pc:docMk/>
            <pc:sldMk cId="0" sldId="257"/>
            <ac:picMk id="36" creationId="{71E7AA55-B254-C54C-3E01-8F3000463A85}"/>
          </ac:picMkLst>
        </pc:picChg>
        <pc:picChg chg="add mod">
          <ac:chgData name="Prescila Mora" userId="bb886292-86e6-4b74-84d0-50db627ed9b2" providerId="ADAL" clId="{59B40279-03F7-4D91-AA82-035F4D3BE0E6}" dt="2024-10-31T03:18:27.814" v="629"/>
          <ac:picMkLst>
            <pc:docMk/>
            <pc:sldMk cId="0" sldId="257"/>
            <ac:picMk id="37" creationId="{B33921DF-108E-B447-96E7-ADDEBD653171}"/>
          </ac:picMkLst>
        </pc:picChg>
      </pc:sldChg>
      <pc:sldChg chg="addSp delSp modSp mod modTransition modAnim modNotesTx">
        <pc:chgData name="Prescila Mora" userId="bb886292-86e6-4b74-84d0-50db627ed9b2" providerId="ADAL" clId="{59B40279-03F7-4D91-AA82-035F4D3BE0E6}" dt="2024-10-31T03:21:07.619" v="638"/>
        <pc:sldMkLst>
          <pc:docMk/>
          <pc:sldMk cId="0" sldId="258"/>
        </pc:sldMkLst>
        <pc:spChg chg="mod">
          <ac:chgData name="Prescila Mora" userId="bb886292-86e6-4b74-84d0-50db627ed9b2" providerId="ADAL" clId="{59B40279-03F7-4D91-AA82-035F4D3BE0E6}" dt="2024-10-31T01:20:43.909" v="13" actId="1038"/>
          <ac:spMkLst>
            <pc:docMk/>
            <pc:sldMk cId="0" sldId="258"/>
            <ac:spMk id="23" creationId="{00000000-0000-0000-0000-000000000000}"/>
          </ac:spMkLst>
        </pc:spChg>
        <pc:picChg chg="add del mod">
          <ac:chgData name="Prescila Mora" userId="bb886292-86e6-4b74-84d0-50db627ed9b2" providerId="ADAL" clId="{59B40279-03F7-4D91-AA82-035F4D3BE0E6}" dt="2024-10-31T03:07:17.865" v="564" actId="478"/>
          <ac:picMkLst>
            <pc:docMk/>
            <pc:sldMk cId="0" sldId="258"/>
            <ac:picMk id="40" creationId="{0497563D-9CB3-D065-B17A-052E15E1533A}"/>
          </ac:picMkLst>
        </pc:picChg>
        <pc:picChg chg="add del mod">
          <ac:chgData name="Prescila Mora" userId="bb886292-86e6-4b74-84d0-50db627ed9b2" providerId="ADAL" clId="{59B40279-03F7-4D91-AA82-035F4D3BE0E6}" dt="2024-10-31T03:07:23.776" v="567" actId="478"/>
          <ac:picMkLst>
            <pc:docMk/>
            <pc:sldMk cId="0" sldId="258"/>
            <ac:picMk id="41" creationId="{36272B46-7A41-9D72-03CD-477C0FD1237D}"/>
          </ac:picMkLst>
        </pc:picChg>
        <pc:picChg chg="add del mod">
          <ac:chgData name="Prescila Mora" userId="bb886292-86e6-4b74-84d0-50db627ed9b2" providerId="ADAL" clId="{59B40279-03F7-4D91-AA82-035F4D3BE0E6}" dt="2024-10-31T03:20:28.300" v="635"/>
          <ac:picMkLst>
            <pc:docMk/>
            <pc:sldMk cId="0" sldId="258"/>
            <ac:picMk id="44" creationId="{55AA3391-75AE-537A-AA5B-E22D1C0577FB}"/>
          </ac:picMkLst>
        </pc:picChg>
        <pc:picChg chg="add del mod">
          <ac:chgData name="Prescila Mora" userId="bb886292-86e6-4b74-84d0-50db627ed9b2" providerId="ADAL" clId="{59B40279-03F7-4D91-AA82-035F4D3BE0E6}" dt="2024-10-31T03:20:47.637" v="637"/>
          <ac:picMkLst>
            <pc:docMk/>
            <pc:sldMk cId="0" sldId="258"/>
            <ac:picMk id="45" creationId="{EC7E9FE8-7398-BBFD-EC93-4FA646BF91E3}"/>
          </ac:picMkLst>
        </pc:picChg>
        <pc:picChg chg="add del mod ord">
          <ac:chgData name="Prescila Mora" userId="bb886292-86e6-4b74-84d0-50db627ed9b2" providerId="ADAL" clId="{59B40279-03F7-4D91-AA82-035F4D3BE0E6}" dt="2024-10-31T03:21:07.619" v="638"/>
          <ac:picMkLst>
            <pc:docMk/>
            <pc:sldMk cId="0" sldId="258"/>
            <ac:picMk id="48" creationId="{000A82B6-5B04-A66E-4C7D-03801C1D3E02}"/>
          </ac:picMkLst>
        </pc:picChg>
        <pc:picChg chg="add mod">
          <ac:chgData name="Prescila Mora" userId="bb886292-86e6-4b74-84d0-50db627ed9b2" providerId="ADAL" clId="{59B40279-03F7-4D91-AA82-035F4D3BE0E6}" dt="2024-10-31T03:21:07.619" v="638"/>
          <ac:picMkLst>
            <pc:docMk/>
            <pc:sldMk cId="0" sldId="258"/>
            <ac:picMk id="49" creationId="{061B406B-9C0C-D60C-D53C-01F56B7DBBE9}"/>
          </ac:picMkLst>
        </pc:picChg>
      </pc:sldChg>
      <pc:sldChg chg="addSp delSp modSp mod modNotesTx">
        <pc:chgData name="Prescila Mora" userId="bb886292-86e6-4b74-84d0-50db627ed9b2" providerId="ADAL" clId="{59B40279-03F7-4D91-AA82-035F4D3BE0E6}" dt="2024-10-31T03:22:45.332" v="639"/>
        <pc:sldMkLst>
          <pc:docMk/>
          <pc:sldMk cId="0" sldId="259"/>
        </pc:sldMkLst>
        <pc:picChg chg="add del mod">
          <ac:chgData name="Prescila Mora" userId="bb886292-86e6-4b74-84d0-50db627ed9b2" providerId="ADAL" clId="{59B40279-03F7-4D91-AA82-035F4D3BE0E6}" dt="2024-10-31T03:07:29.516" v="568" actId="478"/>
          <ac:picMkLst>
            <pc:docMk/>
            <pc:sldMk cId="0" sldId="259"/>
            <ac:picMk id="35" creationId="{AB378FA6-E405-27C7-2257-B4753791FA93}"/>
          </ac:picMkLst>
        </pc:picChg>
        <pc:picChg chg="add del mod">
          <ac:chgData name="Prescila Mora" userId="bb886292-86e6-4b74-84d0-50db627ed9b2" providerId="ADAL" clId="{59B40279-03F7-4D91-AA82-035F4D3BE0E6}" dt="2024-10-31T03:22:45.332" v="639"/>
          <ac:picMkLst>
            <pc:docMk/>
            <pc:sldMk cId="0" sldId="259"/>
            <ac:picMk id="36" creationId="{533368C8-06B1-4AD4-E666-806E5543E2B6}"/>
          </ac:picMkLst>
        </pc:picChg>
        <pc:picChg chg="add mod">
          <ac:chgData name="Prescila Mora" userId="bb886292-86e6-4b74-84d0-50db627ed9b2" providerId="ADAL" clId="{59B40279-03F7-4D91-AA82-035F4D3BE0E6}" dt="2024-10-31T03:22:45.332" v="639"/>
          <ac:picMkLst>
            <pc:docMk/>
            <pc:sldMk cId="0" sldId="259"/>
            <ac:picMk id="37" creationId="{CEBCD7FF-CE1E-3001-4079-C704C9FB3EA0}"/>
          </ac:picMkLst>
        </pc:picChg>
      </pc:sldChg>
      <pc:sldChg chg="addSp delSp modSp mod modTransition modAnim modNotesTx">
        <pc:chgData name="Prescila Mora" userId="bb886292-86e6-4b74-84d0-50db627ed9b2" providerId="ADAL" clId="{59B40279-03F7-4D91-AA82-035F4D3BE0E6}" dt="2024-10-31T03:23:47.147" v="643"/>
        <pc:sldMkLst>
          <pc:docMk/>
          <pc:sldMk cId="0" sldId="262"/>
        </pc:sldMkLst>
        <pc:picChg chg="add del mod">
          <ac:chgData name="Prescila Mora" userId="bb886292-86e6-4b74-84d0-50db627ed9b2" providerId="ADAL" clId="{59B40279-03F7-4D91-AA82-035F4D3BE0E6}" dt="2024-10-31T03:07:58.486" v="571" actId="478"/>
          <ac:picMkLst>
            <pc:docMk/>
            <pc:sldMk cId="0" sldId="262"/>
            <ac:picMk id="33" creationId="{80531880-C102-69C5-FFB4-A0D594B84A67}"/>
          </ac:picMkLst>
        </pc:picChg>
        <pc:picChg chg="add del mod">
          <ac:chgData name="Prescila Mora" userId="bb886292-86e6-4b74-84d0-50db627ed9b2" providerId="ADAL" clId="{59B40279-03F7-4D91-AA82-035F4D3BE0E6}" dt="2024-10-31T03:23:23.847" v="640"/>
          <ac:picMkLst>
            <pc:docMk/>
            <pc:sldMk cId="0" sldId="262"/>
            <ac:picMk id="34" creationId="{F871C61F-21C2-BB0B-8B68-49D54E17CD71}"/>
          </ac:picMkLst>
        </pc:picChg>
        <pc:picChg chg="add del mod">
          <ac:chgData name="Prescila Mora" userId="bb886292-86e6-4b74-84d0-50db627ed9b2" providerId="ADAL" clId="{59B40279-03F7-4D91-AA82-035F4D3BE0E6}" dt="2024-10-31T03:23:28.781" v="642"/>
          <ac:picMkLst>
            <pc:docMk/>
            <pc:sldMk cId="0" sldId="262"/>
            <ac:picMk id="35" creationId="{4390C515-CAD1-0787-AD63-7D15285384D8}"/>
          </ac:picMkLst>
        </pc:picChg>
        <pc:picChg chg="add del mod ord">
          <ac:chgData name="Prescila Mora" userId="bb886292-86e6-4b74-84d0-50db627ed9b2" providerId="ADAL" clId="{59B40279-03F7-4D91-AA82-035F4D3BE0E6}" dt="2024-10-31T03:23:47.147" v="643"/>
          <ac:picMkLst>
            <pc:docMk/>
            <pc:sldMk cId="0" sldId="262"/>
            <ac:picMk id="38" creationId="{A90DDD44-FB23-A3BF-BF79-0C3BE5A40481}"/>
          </ac:picMkLst>
        </pc:picChg>
        <pc:picChg chg="add mod">
          <ac:chgData name="Prescila Mora" userId="bb886292-86e6-4b74-84d0-50db627ed9b2" providerId="ADAL" clId="{59B40279-03F7-4D91-AA82-035F4D3BE0E6}" dt="2024-10-31T03:23:47.147" v="643"/>
          <ac:picMkLst>
            <pc:docMk/>
            <pc:sldMk cId="0" sldId="262"/>
            <ac:picMk id="39" creationId="{54AA408F-7FA7-3587-BFF6-D86B3C977575}"/>
          </ac:picMkLst>
        </pc:picChg>
      </pc:sldChg>
      <pc:sldChg chg="addSp delSp modSp mod modTransition modAnim">
        <pc:chgData name="Prescila Mora" userId="bb886292-86e6-4b74-84d0-50db627ed9b2" providerId="ADAL" clId="{59B40279-03F7-4D91-AA82-035F4D3BE0E6}" dt="2024-10-31T03:52:48.769" v="775"/>
        <pc:sldMkLst>
          <pc:docMk/>
          <pc:sldMk cId="0" sldId="264"/>
        </pc:sldMkLst>
        <pc:picChg chg="add del mod">
          <ac:chgData name="Prescila Mora" userId="bb886292-86e6-4b74-84d0-50db627ed9b2" providerId="ADAL" clId="{59B40279-03F7-4D91-AA82-035F4D3BE0E6}" dt="2024-10-31T03:11:04.319" v="601" actId="478"/>
          <ac:picMkLst>
            <pc:docMk/>
            <pc:sldMk cId="0" sldId="264"/>
            <ac:picMk id="6" creationId="{0904431E-DF0E-A2BF-1982-6BCA146FF7C3}"/>
          </ac:picMkLst>
        </pc:picChg>
        <pc:picChg chg="add del mod">
          <ac:chgData name="Prescila Mora" userId="bb886292-86e6-4b74-84d0-50db627ed9b2" providerId="ADAL" clId="{59B40279-03F7-4D91-AA82-035F4D3BE0E6}" dt="2024-10-31T03:48:23.961" v="757"/>
          <ac:picMkLst>
            <pc:docMk/>
            <pc:sldMk cId="0" sldId="264"/>
            <ac:picMk id="9" creationId="{7EBB25BA-6BF2-4A9A-E7DD-EEC50E041611}"/>
          </ac:picMkLst>
        </pc:picChg>
        <pc:picChg chg="mod">
          <ac:chgData name="Prescila Mora" userId="bb886292-86e6-4b74-84d0-50db627ed9b2" providerId="ADAL" clId="{59B40279-03F7-4D91-AA82-035F4D3BE0E6}" dt="2024-10-31T03:11:11.562" v="602" actId="14100"/>
          <ac:picMkLst>
            <pc:docMk/>
            <pc:sldMk cId="0" sldId="264"/>
            <ac:picMk id="10" creationId="{2D8C22CF-7677-B569-8333-1EEAB697A23B}"/>
          </ac:picMkLst>
        </pc:picChg>
        <pc:picChg chg="add del mod">
          <ac:chgData name="Prescila Mora" userId="bb886292-86e6-4b74-84d0-50db627ed9b2" providerId="ADAL" clId="{59B40279-03F7-4D91-AA82-035F4D3BE0E6}" dt="2024-10-31T03:48:51.992" v="759"/>
          <ac:picMkLst>
            <pc:docMk/>
            <pc:sldMk cId="0" sldId="264"/>
            <ac:picMk id="11" creationId="{E93D52DC-1861-5CAD-A31A-E1E33921C8AE}"/>
          </ac:picMkLst>
        </pc:picChg>
        <pc:picChg chg="add del mod ord">
          <ac:chgData name="Prescila Mora" userId="bb886292-86e6-4b74-84d0-50db627ed9b2" providerId="ADAL" clId="{59B40279-03F7-4D91-AA82-035F4D3BE0E6}" dt="2024-10-31T03:49:28.939" v="760"/>
          <ac:picMkLst>
            <pc:docMk/>
            <pc:sldMk cId="0" sldId="264"/>
            <ac:picMk id="14" creationId="{E33A1811-BCE8-629B-2F4E-7FEE857CD423}"/>
          </ac:picMkLst>
        </pc:picChg>
        <pc:picChg chg="add del mod">
          <ac:chgData name="Prescila Mora" userId="bb886292-86e6-4b74-84d0-50db627ed9b2" providerId="ADAL" clId="{59B40279-03F7-4D91-AA82-035F4D3BE0E6}" dt="2024-10-31T03:49:32.309" v="762"/>
          <ac:picMkLst>
            <pc:docMk/>
            <pc:sldMk cId="0" sldId="264"/>
            <ac:picMk id="16" creationId="{D1E11843-01ED-20DA-92BA-2AEF20FA0EB4}"/>
          </ac:picMkLst>
        </pc:picChg>
        <pc:picChg chg="add del mod ord">
          <ac:chgData name="Prescila Mora" userId="bb886292-86e6-4b74-84d0-50db627ed9b2" providerId="ADAL" clId="{59B40279-03F7-4D91-AA82-035F4D3BE0E6}" dt="2024-10-31T03:49:38.160" v="763"/>
          <ac:picMkLst>
            <pc:docMk/>
            <pc:sldMk cId="0" sldId="264"/>
            <ac:picMk id="19" creationId="{542CE6BA-F075-AC0D-967A-52056E0AFA03}"/>
          </ac:picMkLst>
        </pc:picChg>
        <pc:picChg chg="add del mod">
          <ac:chgData name="Prescila Mora" userId="bb886292-86e6-4b74-84d0-50db627ed9b2" providerId="ADAL" clId="{59B40279-03F7-4D91-AA82-035F4D3BE0E6}" dt="2024-10-31T03:49:42.065" v="765"/>
          <ac:picMkLst>
            <pc:docMk/>
            <pc:sldMk cId="0" sldId="264"/>
            <ac:picMk id="20" creationId="{622D0271-12EA-F19E-C75A-D9246B57B648}"/>
          </ac:picMkLst>
        </pc:picChg>
        <pc:picChg chg="add del mod ord">
          <ac:chgData name="Prescila Mora" userId="bb886292-86e6-4b74-84d0-50db627ed9b2" providerId="ADAL" clId="{59B40279-03F7-4D91-AA82-035F4D3BE0E6}" dt="2024-10-31T03:50:19.800" v="766"/>
          <ac:picMkLst>
            <pc:docMk/>
            <pc:sldMk cId="0" sldId="264"/>
            <ac:picMk id="23" creationId="{BA9D7169-9753-FF50-3FAC-2D252D88BCE2}"/>
          </ac:picMkLst>
        </pc:picChg>
        <pc:picChg chg="add del mod">
          <ac:chgData name="Prescila Mora" userId="bb886292-86e6-4b74-84d0-50db627ed9b2" providerId="ADAL" clId="{59B40279-03F7-4D91-AA82-035F4D3BE0E6}" dt="2024-10-31T03:50:23.438" v="768"/>
          <ac:picMkLst>
            <pc:docMk/>
            <pc:sldMk cId="0" sldId="264"/>
            <ac:picMk id="31" creationId="{C2BC9AED-9058-0DC6-ED4B-E21F2F7F7D0C}"/>
          </ac:picMkLst>
        </pc:picChg>
        <pc:picChg chg="add del mod ord">
          <ac:chgData name="Prescila Mora" userId="bb886292-86e6-4b74-84d0-50db627ed9b2" providerId="ADAL" clId="{59B40279-03F7-4D91-AA82-035F4D3BE0E6}" dt="2024-10-31T03:50:41.852" v="769"/>
          <ac:picMkLst>
            <pc:docMk/>
            <pc:sldMk cId="0" sldId="264"/>
            <ac:picMk id="35" creationId="{5251FF1E-BFB9-0C9D-75DB-A23FC8024FB3}"/>
          </ac:picMkLst>
        </pc:picChg>
        <pc:picChg chg="add del mod">
          <ac:chgData name="Prescila Mora" userId="bb886292-86e6-4b74-84d0-50db627ed9b2" providerId="ADAL" clId="{59B40279-03F7-4D91-AA82-035F4D3BE0E6}" dt="2024-10-31T03:50:45.588" v="771"/>
          <ac:picMkLst>
            <pc:docMk/>
            <pc:sldMk cId="0" sldId="264"/>
            <ac:picMk id="36" creationId="{0F0539CB-854E-3D69-39EE-30FD6E758DA2}"/>
          </ac:picMkLst>
        </pc:picChg>
        <pc:picChg chg="add del mod ord">
          <ac:chgData name="Prescila Mora" userId="bb886292-86e6-4b74-84d0-50db627ed9b2" providerId="ADAL" clId="{59B40279-03F7-4D91-AA82-035F4D3BE0E6}" dt="2024-10-31T03:51:24.744" v="772"/>
          <ac:picMkLst>
            <pc:docMk/>
            <pc:sldMk cId="0" sldId="264"/>
            <ac:picMk id="39" creationId="{D016CFDA-8C48-6B79-E8B0-1D6245D51325}"/>
          </ac:picMkLst>
        </pc:picChg>
        <pc:picChg chg="add del mod">
          <ac:chgData name="Prescila Mora" userId="bb886292-86e6-4b74-84d0-50db627ed9b2" providerId="ADAL" clId="{59B40279-03F7-4D91-AA82-035F4D3BE0E6}" dt="2024-10-31T03:51:30.407" v="774"/>
          <ac:picMkLst>
            <pc:docMk/>
            <pc:sldMk cId="0" sldId="264"/>
            <ac:picMk id="40" creationId="{4EE3D562-EB0A-7665-3C54-005D0E9F4B68}"/>
          </ac:picMkLst>
        </pc:picChg>
        <pc:picChg chg="add del mod ord">
          <ac:chgData name="Prescila Mora" userId="bb886292-86e6-4b74-84d0-50db627ed9b2" providerId="ADAL" clId="{59B40279-03F7-4D91-AA82-035F4D3BE0E6}" dt="2024-10-31T03:52:48.769" v="775"/>
          <ac:picMkLst>
            <pc:docMk/>
            <pc:sldMk cId="0" sldId="264"/>
            <ac:picMk id="43" creationId="{D9BDC355-7D5A-C6F4-5D9E-83EAC01986DB}"/>
          </ac:picMkLst>
        </pc:picChg>
        <pc:picChg chg="add mod">
          <ac:chgData name="Prescila Mora" userId="bb886292-86e6-4b74-84d0-50db627ed9b2" providerId="ADAL" clId="{59B40279-03F7-4D91-AA82-035F4D3BE0E6}" dt="2024-10-31T03:52:48.769" v="775"/>
          <ac:picMkLst>
            <pc:docMk/>
            <pc:sldMk cId="0" sldId="264"/>
            <ac:picMk id="44" creationId="{A83D577B-F3EF-FAC5-4025-9A9F4FBBECE6}"/>
          </ac:picMkLst>
        </pc:picChg>
      </pc:sldChg>
      <pc:sldChg chg="addSp delSp modSp mod">
        <pc:chgData name="Prescila Mora" userId="bb886292-86e6-4b74-84d0-50db627ed9b2" providerId="ADAL" clId="{59B40279-03F7-4D91-AA82-035F4D3BE0E6}" dt="2024-10-31T03:53:33.782" v="776"/>
        <pc:sldMkLst>
          <pc:docMk/>
          <pc:sldMk cId="0" sldId="265"/>
        </pc:sldMkLst>
        <pc:picChg chg="add del mod">
          <ac:chgData name="Prescila Mora" userId="bb886292-86e6-4b74-84d0-50db627ed9b2" providerId="ADAL" clId="{59B40279-03F7-4D91-AA82-035F4D3BE0E6}" dt="2024-10-31T03:11:20.965" v="605" actId="478"/>
          <ac:picMkLst>
            <pc:docMk/>
            <pc:sldMk cId="0" sldId="265"/>
            <ac:picMk id="14" creationId="{A592AA3A-8EE4-C31D-0063-F7F8582B1D9E}"/>
          </ac:picMkLst>
        </pc:picChg>
        <pc:picChg chg="add del mod">
          <ac:chgData name="Prescila Mora" userId="bb886292-86e6-4b74-84d0-50db627ed9b2" providerId="ADAL" clId="{59B40279-03F7-4D91-AA82-035F4D3BE0E6}" dt="2024-10-31T03:53:33.782" v="776"/>
          <ac:picMkLst>
            <pc:docMk/>
            <pc:sldMk cId="0" sldId="265"/>
            <ac:picMk id="16" creationId="{2BE00B7A-302B-F87A-E67B-9D5756338D78}"/>
          </ac:picMkLst>
        </pc:picChg>
        <pc:picChg chg="add mod">
          <ac:chgData name="Prescila Mora" userId="bb886292-86e6-4b74-84d0-50db627ed9b2" providerId="ADAL" clId="{59B40279-03F7-4D91-AA82-035F4D3BE0E6}" dt="2024-10-31T03:53:33.782" v="776"/>
          <ac:picMkLst>
            <pc:docMk/>
            <pc:sldMk cId="0" sldId="265"/>
            <ac:picMk id="19" creationId="{B95F14B4-4FF6-5911-9983-56383B30265F}"/>
          </ac:picMkLst>
        </pc:picChg>
      </pc:sldChg>
      <pc:sldChg chg="addSp delSp modSp mod modTransition modAnim">
        <pc:chgData name="Prescila Mora" userId="bb886292-86e6-4b74-84d0-50db627ed9b2" providerId="ADAL" clId="{59B40279-03F7-4D91-AA82-035F4D3BE0E6}" dt="2024-10-31T03:55:15.438" v="786"/>
        <pc:sldMkLst>
          <pc:docMk/>
          <pc:sldMk cId="0" sldId="266"/>
        </pc:sldMkLst>
        <pc:spChg chg="mod">
          <ac:chgData name="Prescila Mora" userId="bb886292-86e6-4b74-84d0-50db627ed9b2" providerId="ADAL" clId="{59B40279-03F7-4D91-AA82-035F4D3BE0E6}" dt="2024-10-31T01:41:23.454" v="534" actId="1076"/>
          <ac:spMkLst>
            <pc:docMk/>
            <pc:sldMk cId="0" sldId="266"/>
            <ac:spMk id="16" creationId="{00000000-0000-0000-0000-000000000000}"/>
          </ac:spMkLst>
        </pc:spChg>
        <pc:spChg chg="mod">
          <ac:chgData name="Prescila Mora" userId="bb886292-86e6-4b74-84d0-50db627ed9b2" providerId="ADAL" clId="{59B40279-03F7-4D91-AA82-035F4D3BE0E6}" dt="2024-10-31T01:42:16.052" v="536" actId="1076"/>
          <ac:spMkLst>
            <pc:docMk/>
            <pc:sldMk cId="0" sldId="266"/>
            <ac:spMk id="17" creationId="{00000000-0000-0000-0000-000000000000}"/>
          </ac:spMkLst>
        </pc:spChg>
        <pc:spChg chg="mod">
          <ac:chgData name="Prescila Mora" userId="bb886292-86e6-4b74-84d0-50db627ed9b2" providerId="ADAL" clId="{59B40279-03F7-4D91-AA82-035F4D3BE0E6}" dt="2024-10-31T03:11:51.165" v="611" actId="1038"/>
          <ac:spMkLst>
            <pc:docMk/>
            <pc:sldMk cId="0" sldId="266"/>
            <ac:spMk id="19" creationId="{00000000-0000-0000-0000-000000000000}"/>
          </ac:spMkLst>
        </pc:spChg>
        <pc:picChg chg="add del mod">
          <ac:chgData name="Prescila Mora" userId="bb886292-86e6-4b74-84d0-50db627ed9b2" providerId="ADAL" clId="{59B40279-03F7-4D91-AA82-035F4D3BE0E6}" dt="2024-10-31T03:11:40.068" v="608" actId="478"/>
          <ac:picMkLst>
            <pc:docMk/>
            <pc:sldMk cId="0" sldId="266"/>
            <ac:picMk id="20" creationId="{4D68E79B-03F5-6581-DE12-76CE245E3489}"/>
          </ac:picMkLst>
        </pc:picChg>
        <pc:picChg chg="add del mod">
          <ac:chgData name="Prescila Mora" userId="bb886292-86e6-4b74-84d0-50db627ed9b2" providerId="ADAL" clId="{59B40279-03F7-4D91-AA82-035F4D3BE0E6}" dt="2024-10-31T03:54:02.228" v="777"/>
          <ac:picMkLst>
            <pc:docMk/>
            <pc:sldMk cId="0" sldId="266"/>
            <ac:picMk id="21" creationId="{9424F3A1-FC62-A4E5-603B-4E6406154BDE}"/>
          </ac:picMkLst>
        </pc:picChg>
        <pc:picChg chg="add del mod">
          <ac:chgData name="Prescila Mora" userId="bb886292-86e6-4b74-84d0-50db627ed9b2" providerId="ADAL" clId="{59B40279-03F7-4D91-AA82-035F4D3BE0E6}" dt="2024-10-31T03:54:06.553" v="779"/>
          <ac:picMkLst>
            <pc:docMk/>
            <pc:sldMk cId="0" sldId="266"/>
            <ac:picMk id="22" creationId="{BA28CAD5-8DF2-717F-6922-32D5CA0A7AD3}"/>
          </ac:picMkLst>
        </pc:picChg>
        <pc:picChg chg="add del mod ord">
          <ac:chgData name="Prescila Mora" userId="bb886292-86e6-4b74-84d0-50db627ed9b2" providerId="ADAL" clId="{59B40279-03F7-4D91-AA82-035F4D3BE0E6}" dt="2024-10-31T03:54:19.025" v="780"/>
          <ac:picMkLst>
            <pc:docMk/>
            <pc:sldMk cId="0" sldId="266"/>
            <ac:picMk id="25" creationId="{C426539F-9C3F-148B-DA2E-C3768503B60F}"/>
          </ac:picMkLst>
        </pc:picChg>
        <pc:picChg chg="add del mod">
          <ac:chgData name="Prescila Mora" userId="bb886292-86e6-4b74-84d0-50db627ed9b2" providerId="ADAL" clId="{59B40279-03F7-4D91-AA82-035F4D3BE0E6}" dt="2024-10-31T03:54:22.160" v="782"/>
          <ac:picMkLst>
            <pc:docMk/>
            <pc:sldMk cId="0" sldId="266"/>
            <ac:picMk id="26" creationId="{3AB5281F-B05D-5CB9-0745-89A9BAF2A9AE}"/>
          </ac:picMkLst>
        </pc:picChg>
        <pc:picChg chg="add del mod ord">
          <ac:chgData name="Prescila Mora" userId="bb886292-86e6-4b74-84d0-50db627ed9b2" providerId="ADAL" clId="{59B40279-03F7-4D91-AA82-035F4D3BE0E6}" dt="2024-10-31T03:54:48.334" v="783"/>
          <ac:picMkLst>
            <pc:docMk/>
            <pc:sldMk cId="0" sldId="266"/>
            <ac:picMk id="29" creationId="{A107C68E-7A18-124A-7CAA-EA825B86AA15}"/>
          </ac:picMkLst>
        </pc:picChg>
        <pc:picChg chg="add del mod">
          <ac:chgData name="Prescila Mora" userId="bb886292-86e6-4b74-84d0-50db627ed9b2" providerId="ADAL" clId="{59B40279-03F7-4D91-AA82-035F4D3BE0E6}" dt="2024-10-31T03:54:52.393" v="785"/>
          <ac:picMkLst>
            <pc:docMk/>
            <pc:sldMk cId="0" sldId="266"/>
            <ac:picMk id="30" creationId="{7D6F6D32-D6E7-CB6C-2329-EFF681D8FA72}"/>
          </ac:picMkLst>
        </pc:picChg>
        <pc:picChg chg="add del mod ord">
          <ac:chgData name="Prescila Mora" userId="bb886292-86e6-4b74-84d0-50db627ed9b2" providerId="ADAL" clId="{59B40279-03F7-4D91-AA82-035F4D3BE0E6}" dt="2024-10-31T03:55:15.438" v="786"/>
          <ac:picMkLst>
            <pc:docMk/>
            <pc:sldMk cId="0" sldId="266"/>
            <ac:picMk id="33" creationId="{033B6219-9C04-DBC2-0B80-F84DBA7952C3}"/>
          </ac:picMkLst>
        </pc:picChg>
        <pc:picChg chg="add mod">
          <ac:chgData name="Prescila Mora" userId="bb886292-86e6-4b74-84d0-50db627ed9b2" providerId="ADAL" clId="{59B40279-03F7-4D91-AA82-035F4D3BE0E6}" dt="2024-10-31T03:55:15.438" v="786"/>
          <ac:picMkLst>
            <pc:docMk/>
            <pc:sldMk cId="0" sldId="266"/>
            <ac:picMk id="34" creationId="{8C1A5431-6936-1748-5CAB-F381F9F47A33}"/>
          </ac:picMkLst>
        </pc:picChg>
      </pc:sldChg>
      <pc:sldChg chg="addSp delSp modSp mod">
        <pc:chgData name="Prescila Mora" userId="bb886292-86e6-4b74-84d0-50db627ed9b2" providerId="ADAL" clId="{59B40279-03F7-4D91-AA82-035F4D3BE0E6}" dt="2024-10-31T03:55:44.789" v="787"/>
        <pc:sldMkLst>
          <pc:docMk/>
          <pc:sldMk cId="0" sldId="267"/>
        </pc:sldMkLst>
        <pc:spChg chg="mod">
          <ac:chgData name="Prescila Mora" userId="bb886292-86e6-4b74-84d0-50db627ed9b2" providerId="ADAL" clId="{59B40279-03F7-4D91-AA82-035F4D3BE0E6}" dt="2024-10-21T01:51:19.743" v="1" actId="1076"/>
          <ac:spMkLst>
            <pc:docMk/>
            <pc:sldMk cId="0" sldId="267"/>
            <ac:spMk id="27" creationId="{4DC5A12B-40DE-DAC3-0164-E5C231CE3137}"/>
          </ac:spMkLst>
        </pc:spChg>
        <pc:spChg chg="del">
          <ac:chgData name="Prescila Mora" userId="bb886292-86e6-4b74-84d0-50db627ed9b2" providerId="ADAL" clId="{59B40279-03F7-4D91-AA82-035F4D3BE0E6}" dt="2024-10-21T01:51:11.888" v="0" actId="478"/>
          <ac:spMkLst>
            <pc:docMk/>
            <pc:sldMk cId="0" sldId="267"/>
            <ac:spMk id="28" creationId="{C38E499C-B9B8-90AE-0EF9-CB37728380D9}"/>
          </ac:spMkLst>
        </pc:spChg>
        <pc:grpChg chg="mod">
          <ac:chgData name="Prescila Mora" userId="bb886292-86e6-4b74-84d0-50db627ed9b2" providerId="ADAL" clId="{59B40279-03F7-4D91-AA82-035F4D3BE0E6}" dt="2024-10-31T03:12:09.043" v="617" actId="1076"/>
          <ac:grpSpMkLst>
            <pc:docMk/>
            <pc:sldMk cId="0" sldId="267"/>
            <ac:grpSpMk id="3" creationId="{00000000-0000-0000-0000-000000000000}"/>
          </ac:grpSpMkLst>
        </pc:grpChg>
        <pc:picChg chg="add del mod">
          <ac:chgData name="Prescila Mora" userId="bb886292-86e6-4b74-84d0-50db627ed9b2" providerId="ADAL" clId="{59B40279-03F7-4D91-AA82-035F4D3BE0E6}" dt="2024-10-31T03:12:04.061" v="614" actId="478"/>
          <ac:picMkLst>
            <pc:docMk/>
            <pc:sldMk cId="0" sldId="267"/>
            <ac:picMk id="28" creationId="{5A5D6DEB-BC16-1F97-5E60-CC47802E2FBA}"/>
          </ac:picMkLst>
        </pc:picChg>
        <pc:picChg chg="add del mod">
          <ac:chgData name="Prescila Mora" userId="bb886292-86e6-4b74-84d0-50db627ed9b2" providerId="ADAL" clId="{59B40279-03F7-4D91-AA82-035F4D3BE0E6}" dt="2024-10-31T03:55:44.789" v="787"/>
          <ac:picMkLst>
            <pc:docMk/>
            <pc:sldMk cId="0" sldId="267"/>
            <ac:picMk id="29" creationId="{AAC7DEFC-3CED-074B-4FFE-BE131B46D79D}"/>
          </ac:picMkLst>
        </pc:picChg>
        <pc:picChg chg="add mod">
          <ac:chgData name="Prescila Mora" userId="bb886292-86e6-4b74-84d0-50db627ed9b2" providerId="ADAL" clId="{59B40279-03F7-4D91-AA82-035F4D3BE0E6}" dt="2024-10-31T03:55:44.789" v="787"/>
          <ac:picMkLst>
            <pc:docMk/>
            <pc:sldMk cId="0" sldId="267"/>
            <ac:picMk id="30" creationId="{5135A06B-A87E-956A-B12B-3BC35FF03394}"/>
          </ac:picMkLst>
        </pc:picChg>
      </pc:sldChg>
      <pc:sldChg chg="addSp delSp modSp mod modTransition modAnim">
        <pc:chgData name="Prescila Mora" userId="bb886292-86e6-4b74-84d0-50db627ed9b2" providerId="ADAL" clId="{59B40279-03F7-4D91-AA82-035F4D3BE0E6}" dt="2024-10-31T03:36:54.203" v="703"/>
        <pc:sldMkLst>
          <pc:docMk/>
          <pc:sldMk cId="3028881858" sldId="274"/>
        </pc:sldMkLst>
        <pc:spChg chg="mod">
          <ac:chgData name="Prescila Mora" userId="bb886292-86e6-4b74-84d0-50db627ed9b2" providerId="ADAL" clId="{59B40279-03F7-4D91-AA82-035F4D3BE0E6}" dt="2024-10-31T03:09:43.464" v="590" actId="1076"/>
          <ac:spMkLst>
            <pc:docMk/>
            <pc:sldMk cId="3028881858" sldId="274"/>
            <ac:spMk id="23" creationId="{00000000-0000-0000-0000-000000000000}"/>
          </ac:spMkLst>
        </pc:spChg>
        <pc:grpChg chg="mod">
          <ac:chgData name="Prescila Mora" userId="bb886292-86e6-4b74-84d0-50db627ed9b2" providerId="ADAL" clId="{59B40279-03F7-4D91-AA82-035F4D3BE0E6}" dt="2024-10-23T11:25:47.201" v="3" actId="1076"/>
          <ac:grpSpMkLst>
            <pc:docMk/>
            <pc:sldMk cId="3028881858" sldId="274"/>
            <ac:grpSpMk id="2" creationId="{00000000-0000-0000-0000-000000000000}"/>
          </ac:grpSpMkLst>
        </pc:grpChg>
        <pc:picChg chg="add del mod">
          <ac:chgData name="Prescila Mora" userId="bb886292-86e6-4b74-84d0-50db627ed9b2" providerId="ADAL" clId="{59B40279-03F7-4D91-AA82-035F4D3BE0E6}" dt="2024-10-31T03:09:31.533" v="587" actId="478"/>
          <ac:picMkLst>
            <pc:docMk/>
            <pc:sldMk cId="3028881858" sldId="274"/>
            <ac:picMk id="5" creationId="{2CA48B89-5979-EC08-EE33-5AF5D6665555}"/>
          </ac:picMkLst>
        </pc:picChg>
        <pc:picChg chg="add del mod">
          <ac:chgData name="Prescila Mora" userId="bb886292-86e6-4b74-84d0-50db627ed9b2" providerId="ADAL" clId="{59B40279-03F7-4D91-AA82-035F4D3BE0E6}" dt="2024-10-31T03:30:37.574" v="664"/>
          <ac:picMkLst>
            <pc:docMk/>
            <pc:sldMk cId="3028881858" sldId="274"/>
            <ac:picMk id="10" creationId="{8687EC75-69EE-C815-85B0-3541AB49E123}"/>
          </ac:picMkLst>
        </pc:picChg>
        <pc:picChg chg="add del mod">
          <ac:chgData name="Prescila Mora" userId="bb886292-86e6-4b74-84d0-50db627ed9b2" providerId="ADAL" clId="{59B40279-03F7-4D91-AA82-035F4D3BE0E6}" dt="2024-10-31T03:31:21.011" v="666"/>
          <ac:picMkLst>
            <pc:docMk/>
            <pc:sldMk cId="3028881858" sldId="274"/>
            <ac:picMk id="11" creationId="{93BA6683-D55C-1BAF-2180-D10773B6BB8B}"/>
          </ac:picMkLst>
        </pc:picChg>
        <pc:picChg chg="add del mod ord">
          <ac:chgData name="Prescila Mora" userId="bb886292-86e6-4b74-84d0-50db627ed9b2" providerId="ADAL" clId="{59B40279-03F7-4D91-AA82-035F4D3BE0E6}" dt="2024-10-31T03:31:36.407" v="667"/>
          <ac:picMkLst>
            <pc:docMk/>
            <pc:sldMk cId="3028881858" sldId="274"/>
            <ac:picMk id="16" creationId="{B76BCF39-6C7E-0BE3-A3F9-55F5AD9A98C6}"/>
          </ac:picMkLst>
        </pc:picChg>
        <pc:picChg chg="add del mod">
          <ac:chgData name="Prescila Mora" userId="bb886292-86e6-4b74-84d0-50db627ed9b2" providerId="ADAL" clId="{59B40279-03F7-4D91-AA82-035F4D3BE0E6}" dt="2024-10-31T03:31:40.718" v="669"/>
          <ac:picMkLst>
            <pc:docMk/>
            <pc:sldMk cId="3028881858" sldId="274"/>
            <ac:picMk id="18" creationId="{4DFB6C0A-08F4-88EE-AF13-EF36DEA96A1E}"/>
          </ac:picMkLst>
        </pc:picChg>
        <pc:picChg chg="add del mod ord">
          <ac:chgData name="Prescila Mora" userId="bb886292-86e6-4b74-84d0-50db627ed9b2" providerId="ADAL" clId="{59B40279-03F7-4D91-AA82-035F4D3BE0E6}" dt="2024-10-31T03:31:53.946" v="670"/>
          <ac:picMkLst>
            <pc:docMk/>
            <pc:sldMk cId="3028881858" sldId="274"/>
            <ac:picMk id="21" creationId="{AD82403F-00FC-9F4B-6C73-8FBD9740D059}"/>
          </ac:picMkLst>
        </pc:picChg>
        <pc:picChg chg="add del mod">
          <ac:chgData name="Prescila Mora" userId="bb886292-86e6-4b74-84d0-50db627ed9b2" providerId="ADAL" clId="{59B40279-03F7-4D91-AA82-035F4D3BE0E6}" dt="2024-10-31T03:31:58.329" v="672"/>
          <ac:picMkLst>
            <pc:docMk/>
            <pc:sldMk cId="3028881858" sldId="274"/>
            <ac:picMk id="22" creationId="{BA75452D-8F2E-29FD-1E80-A170D4393B04}"/>
          </ac:picMkLst>
        </pc:picChg>
        <pc:picChg chg="add del mod ord">
          <ac:chgData name="Prescila Mora" userId="bb886292-86e6-4b74-84d0-50db627ed9b2" providerId="ADAL" clId="{59B40279-03F7-4D91-AA82-035F4D3BE0E6}" dt="2024-10-31T03:32:10.041" v="673"/>
          <ac:picMkLst>
            <pc:docMk/>
            <pc:sldMk cId="3028881858" sldId="274"/>
            <ac:picMk id="27" creationId="{0AD9A32D-5E68-BE2E-3FAA-45B824D29CDE}"/>
          </ac:picMkLst>
        </pc:picChg>
        <pc:picChg chg="mod">
          <ac:chgData name="Prescila Mora" userId="bb886292-86e6-4b74-84d0-50db627ed9b2" providerId="ADAL" clId="{59B40279-03F7-4D91-AA82-035F4D3BE0E6}" dt="2024-10-31T03:09:53.163" v="591" actId="14100"/>
          <ac:picMkLst>
            <pc:docMk/>
            <pc:sldMk cId="3028881858" sldId="274"/>
            <ac:picMk id="28" creationId="{89FE61F3-EEE9-B8BF-E52F-A5048E70B0C7}"/>
          </ac:picMkLst>
        </pc:picChg>
        <pc:picChg chg="add del mod">
          <ac:chgData name="Prescila Mora" userId="bb886292-86e6-4b74-84d0-50db627ed9b2" providerId="ADAL" clId="{59B40279-03F7-4D91-AA82-035F4D3BE0E6}" dt="2024-10-31T03:32:13.953" v="675"/>
          <ac:picMkLst>
            <pc:docMk/>
            <pc:sldMk cId="3028881858" sldId="274"/>
            <ac:picMk id="29" creationId="{3C92398A-19A0-65E2-0B06-AFAA42DBB8D3}"/>
          </ac:picMkLst>
        </pc:picChg>
        <pc:picChg chg="add del mod ord">
          <ac:chgData name="Prescila Mora" userId="bb886292-86e6-4b74-84d0-50db627ed9b2" providerId="ADAL" clId="{59B40279-03F7-4D91-AA82-035F4D3BE0E6}" dt="2024-10-31T03:32:33.357" v="676"/>
          <ac:picMkLst>
            <pc:docMk/>
            <pc:sldMk cId="3028881858" sldId="274"/>
            <ac:picMk id="32" creationId="{952D231C-67DC-EBE6-40C4-2E4CA5928F19}"/>
          </ac:picMkLst>
        </pc:picChg>
        <pc:picChg chg="add del mod">
          <ac:chgData name="Prescila Mora" userId="bb886292-86e6-4b74-84d0-50db627ed9b2" providerId="ADAL" clId="{59B40279-03F7-4D91-AA82-035F4D3BE0E6}" dt="2024-10-31T03:32:36.420" v="678"/>
          <ac:picMkLst>
            <pc:docMk/>
            <pc:sldMk cId="3028881858" sldId="274"/>
            <ac:picMk id="33" creationId="{A3142505-BA71-97A1-4E17-6D8FBAE15DF9}"/>
          </ac:picMkLst>
        </pc:picChg>
        <pc:picChg chg="add del mod ord">
          <ac:chgData name="Prescila Mora" userId="bb886292-86e6-4b74-84d0-50db627ed9b2" providerId="ADAL" clId="{59B40279-03F7-4D91-AA82-035F4D3BE0E6}" dt="2024-10-31T03:33:15.162" v="679"/>
          <ac:picMkLst>
            <pc:docMk/>
            <pc:sldMk cId="3028881858" sldId="274"/>
            <ac:picMk id="36" creationId="{17CC1535-1F9B-12BD-9FA5-6CE5B2AE4679}"/>
          </ac:picMkLst>
        </pc:picChg>
        <pc:picChg chg="add del mod">
          <ac:chgData name="Prescila Mora" userId="bb886292-86e6-4b74-84d0-50db627ed9b2" providerId="ADAL" clId="{59B40279-03F7-4D91-AA82-035F4D3BE0E6}" dt="2024-10-31T03:33:18.570" v="681"/>
          <ac:picMkLst>
            <pc:docMk/>
            <pc:sldMk cId="3028881858" sldId="274"/>
            <ac:picMk id="37" creationId="{5797F26A-93BC-4A4A-8216-64C4C2E12ABA}"/>
          </ac:picMkLst>
        </pc:picChg>
        <pc:picChg chg="add del mod ord">
          <ac:chgData name="Prescila Mora" userId="bb886292-86e6-4b74-84d0-50db627ed9b2" providerId="ADAL" clId="{59B40279-03F7-4D91-AA82-035F4D3BE0E6}" dt="2024-10-31T03:33:39.488" v="682"/>
          <ac:picMkLst>
            <pc:docMk/>
            <pc:sldMk cId="3028881858" sldId="274"/>
            <ac:picMk id="40" creationId="{8F734DB3-C452-ABE5-A21A-EA0B680958C0}"/>
          </ac:picMkLst>
        </pc:picChg>
        <pc:picChg chg="add del mod">
          <ac:chgData name="Prescila Mora" userId="bb886292-86e6-4b74-84d0-50db627ed9b2" providerId="ADAL" clId="{59B40279-03F7-4D91-AA82-035F4D3BE0E6}" dt="2024-10-31T03:33:44.492" v="684"/>
          <ac:picMkLst>
            <pc:docMk/>
            <pc:sldMk cId="3028881858" sldId="274"/>
            <ac:picMk id="41" creationId="{FE44EE7D-AA2C-1E7E-A8C5-650A725AB2CD}"/>
          </ac:picMkLst>
        </pc:picChg>
        <pc:picChg chg="add del mod ord">
          <ac:chgData name="Prescila Mora" userId="bb886292-86e6-4b74-84d0-50db627ed9b2" providerId="ADAL" clId="{59B40279-03F7-4D91-AA82-035F4D3BE0E6}" dt="2024-10-31T03:33:55.472" v="685"/>
          <ac:picMkLst>
            <pc:docMk/>
            <pc:sldMk cId="3028881858" sldId="274"/>
            <ac:picMk id="44" creationId="{E3F58618-5EDF-CEEB-3F72-28C35F3B9C13}"/>
          </ac:picMkLst>
        </pc:picChg>
        <pc:picChg chg="add del mod">
          <ac:chgData name="Prescila Mora" userId="bb886292-86e6-4b74-84d0-50db627ed9b2" providerId="ADAL" clId="{59B40279-03F7-4D91-AA82-035F4D3BE0E6}" dt="2024-10-31T03:33:58.756" v="687"/>
          <ac:picMkLst>
            <pc:docMk/>
            <pc:sldMk cId="3028881858" sldId="274"/>
            <ac:picMk id="45" creationId="{0B2D283E-B95F-D2A6-3DDC-1F6836EBA0F1}"/>
          </ac:picMkLst>
        </pc:picChg>
        <pc:picChg chg="add del mod ord">
          <ac:chgData name="Prescila Mora" userId="bb886292-86e6-4b74-84d0-50db627ed9b2" providerId="ADAL" clId="{59B40279-03F7-4D91-AA82-035F4D3BE0E6}" dt="2024-10-31T03:34:16.020" v="688"/>
          <ac:picMkLst>
            <pc:docMk/>
            <pc:sldMk cId="3028881858" sldId="274"/>
            <ac:picMk id="48" creationId="{561F6FEF-3F5A-E9CF-A9F9-A223CAFD2C66}"/>
          </ac:picMkLst>
        </pc:picChg>
        <pc:picChg chg="add del mod">
          <ac:chgData name="Prescila Mora" userId="bb886292-86e6-4b74-84d0-50db627ed9b2" providerId="ADAL" clId="{59B40279-03F7-4D91-AA82-035F4D3BE0E6}" dt="2024-10-31T03:34:25.948" v="690"/>
          <ac:picMkLst>
            <pc:docMk/>
            <pc:sldMk cId="3028881858" sldId="274"/>
            <ac:picMk id="49" creationId="{8E04D293-0AAA-18D9-33F6-FB0E5CE95552}"/>
          </ac:picMkLst>
        </pc:picChg>
        <pc:picChg chg="add del mod ord">
          <ac:chgData name="Prescila Mora" userId="bb886292-86e6-4b74-84d0-50db627ed9b2" providerId="ADAL" clId="{59B40279-03F7-4D91-AA82-035F4D3BE0E6}" dt="2024-10-31T03:34:40.855" v="691"/>
          <ac:picMkLst>
            <pc:docMk/>
            <pc:sldMk cId="3028881858" sldId="274"/>
            <ac:picMk id="52" creationId="{788B4FD6-8195-99EF-4569-69BAF4FC78E8}"/>
          </ac:picMkLst>
        </pc:picChg>
        <pc:picChg chg="add del mod">
          <ac:chgData name="Prescila Mora" userId="bb886292-86e6-4b74-84d0-50db627ed9b2" providerId="ADAL" clId="{59B40279-03F7-4D91-AA82-035F4D3BE0E6}" dt="2024-10-31T03:34:44.877" v="693"/>
          <ac:picMkLst>
            <pc:docMk/>
            <pc:sldMk cId="3028881858" sldId="274"/>
            <ac:picMk id="53" creationId="{7F060BD6-8E7E-3129-FD0A-8F90856FF447}"/>
          </ac:picMkLst>
        </pc:picChg>
        <pc:picChg chg="add del mod ord">
          <ac:chgData name="Prescila Mora" userId="bb886292-86e6-4b74-84d0-50db627ed9b2" providerId="ADAL" clId="{59B40279-03F7-4D91-AA82-035F4D3BE0E6}" dt="2024-10-31T03:34:52.371" v="694"/>
          <ac:picMkLst>
            <pc:docMk/>
            <pc:sldMk cId="3028881858" sldId="274"/>
            <ac:picMk id="56" creationId="{085D2E07-3D23-BDAD-EE83-7CB0319B86B1}"/>
          </ac:picMkLst>
        </pc:picChg>
        <pc:picChg chg="add del mod">
          <ac:chgData name="Prescila Mora" userId="bb886292-86e6-4b74-84d0-50db627ed9b2" providerId="ADAL" clId="{59B40279-03F7-4D91-AA82-035F4D3BE0E6}" dt="2024-10-31T03:35:26.408" v="696"/>
          <ac:picMkLst>
            <pc:docMk/>
            <pc:sldMk cId="3028881858" sldId="274"/>
            <ac:picMk id="57" creationId="{90416AAA-E523-B453-776B-2830D4E5A03F}"/>
          </ac:picMkLst>
        </pc:picChg>
        <pc:picChg chg="add del mod ord">
          <ac:chgData name="Prescila Mora" userId="bb886292-86e6-4b74-84d0-50db627ed9b2" providerId="ADAL" clId="{59B40279-03F7-4D91-AA82-035F4D3BE0E6}" dt="2024-10-31T03:35:49.340" v="697"/>
          <ac:picMkLst>
            <pc:docMk/>
            <pc:sldMk cId="3028881858" sldId="274"/>
            <ac:picMk id="60" creationId="{F167D230-FF48-7C78-D4C6-BB9C4784ABE3}"/>
          </ac:picMkLst>
        </pc:picChg>
        <pc:picChg chg="add del mod">
          <ac:chgData name="Prescila Mora" userId="bb886292-86e6-4b74-84d0-50db627ed9b2" providerId="ADAL" clId="{59B40279-03F7-4D91-AA82-035F4D3BE0E6}" dt="2024-10-31T03:36:06.661" v="699"/>
          <ac:picMkLst>
            <pc:docMk/>
            <pc:sldMk cId="3028881858" sldId="274"/>
            <ac:picMk id="61" creationId="{1ED02A05-6571-BCF0-253C-E947E9FF45B1}"/>
          </ac:picMkLst>
        </pc:picChg>
        <pc:picChg chg="add del mod ord">
          <ac:chgData name="Prescila Mora" userId="bb886292-86e6-4b74-84d0-50db627ed9b2" providerId="ADAL" clId="{59B40279-03F7-4D91-AA82-035F4D3BE0E6}" dt="2024-10-31T03:36:20.773" v="700"/>
          <ac:picMkLst>
            <pc:docMk/>
            <pc:sldMk cId="3028881858" sldId="274"/>
            <ac:picMk id="64" creationId="{E903D2BA-BAA4-5090-D80E-A2F536A7FB4C}"/>
          </ac:picMkLst>
        </pc:picChg>
        <pc:picChg chg="add del mod">
          <ac:chgData name="Prescila Mora" userId="bb886292-86e6-4b74-84d0-50db627ed9b2" providerId="ADAL" clId="{59B40279-03F7-4D91-AA82-035F4D3BE0E6}" dt="2024-10-31T03:36:24.893" v="702"/>
          <ac:picMkLst>
            <pc:docMk/>
            <pc:sldMk cId="3028881858" sldId="274"/>
            <ac:picMk id="65" creationId="{D72B7661-0D3E-0390-E735-1AF30615BD1D}"/>
          </ac:picMkLst>
        </pc:picChg>
        <pc:picChg chg="add del mod ord">
          <ac:chgData name="Prescila Mora" userId="bb886292-86e6-4b74-84d0-50db627ed9b2" providerId="ADAL" clId="{59B40279-03F7-4D91-AA82-035F4D3BE0E6}" dt="2024-10-31T03:36:54.203" v="703"/>
          <ac:picMkLst>
            <pc:docMk/>
            <pc:sldMk cId="3028881858" sldId="274"/>
            <ac:picMk id="68" creationId="{8528D564-F640-86E1-9A35-68CCBA7596BC}"/>
          </ac:picMkLst>
        </pc:picChg>
        <pc:picChg chg="add mod">
          <ac:chgData name="Prescila Mora" userId="bb886292-86e6-4b74-84d0-50db627ed9b2" providerId="ADAL" clId="{59B40279-03F7-4D91-AA82-035F4D3BE0E6}" dt="2024-10-31T03:36:54.203" v="703"/>
          <ac:picMkLst>
            <pc:docMk/>
            <pc:sldMk cId="3028881858" sldId="274"/>
            <ac:picMk id="69" creationId="{55DAABC5-522F-6EF1-7F48-82A1D765EDC8}"/>
          </ac:picMkLst>
        </pc:picChg>
      </pc:sldChg>
      <pc:sldChg chg="addSp delSp modSp mod modTransition modAnim">
        <pc:chgData name="Prescila Mora" userId="bb886292-86e6-4b74-84d0-50db627ed9b2" providerId="ADAL" clId="{59B40279-03F7-4D91-AA82-035F4D3BE0E6}" dt="2024-10-31T03:29:30.600" v="663"/>
        <pc:sldMkLst>
          <pc:docMk/>
          <pc:sldMk cId="1994752657" sldId="275"/>
        </pc:sldMkLst>
        <pc:picChg chg="add del mod">
          <ac:chgData name="Prescila Mora" userId="bb886292-86e6-4b74-84d0-50db627ed9b2" providerId="ADAL" clId="{59B40279-03F7-4D91-AA82-035F4D3BE0E6}" dt="2024-10-31T03:09:06.283" v="583" actId="478"/>
          <ac:picMkLst>
            <pc:docMk/>
            <pc:sldMk cId="1994752657" sldId="275"/>
            <ac:picMk id="5" creationId="{C6AAC732-4C6A-684B-917C-C65D99D3D4DB}"/>
          </ac:picMkLst>
        </pc:picChg>
        <pc:picChg chg="add del mod">
          <ac:chgData name="Prescila Mora" userId="bb886292-86e6-4b74-84d0-50db627ed9b2" providerId="ADAL" clId="{59B40279-03F7-4D91-AA82-035F4D3BE0E6}" dt="2024-10-31T03:26:23.210" v="651"/>
          <ac:picMkLst>
            <pc:docMk/>
            <pc:sldMk cId="1994752657" sldId="275"/>
            <ac:picMk id="15" creationId="{45CCFACD-EA21-36D7-79C3-97E5B9729AEB}"/>
          </ac:picMkLst>
        </pc:picChg>
        <pc:picChg chg="add del mod">
          <ac:chgData name="Prescila Mora" userId="bb886292-86e6-4b74-84d0-50db627ed9b2" providerId="ADAL" clId="{59B40279-03F7-4D91-AA82-035F4D3BE0E6}" dt="2024-10-31T03:26:26.235" v="653"/>
          <ac:picMkLst>
            <pc:docMk/>
            <pc:sldMk cId="1994752657" sldId="275"/>
            <ac:picMk id="18" creationId="{9B701398-7B76-75F6-9C21-D461FB817E07}"/>
          </ac:picMkLst>
        </pc:picChg>
        <pc:picChg chg="add del mod ord">
          <ac:chgData name="Prescila Mora" userId="bb886292-86e6-4b74-84d0-50db627ed9b2" providerId="ADAL" clId="{59B40279-03F7-4D91-AA82-035F4D3BE0E6}" dt="2024-10-31T03:26:47.579" v="654"/>
          <ac:picMkLst>
            <pc:docMk/>
            <pc:sldMk cId="1994752657" sldId="275"/>
            <ac:picMk id="21" creationId="{3726C663-8C2D-AEA4-5E77-CC18C905839B}"/>
          </ac:picMkLst>
        </pc:picChg>
        <pc:picChg chg="add del mod">
          <ac:chgData name="Prescila Mora" userId="bb886292-86e6-4b74-84d0-50db627ed9b2" providerId="ADAL" clId="{59B40279-03F7-4D91-AA82-035F4D3BE0E6}" dt="2024-10-31T03:27:29.467" v="656"/>
          <ac:picMkLst>
            <pc:docMk/>
            <pc:sldMk cId="1994752657" sldId="275"/>
            <ac:picMk id="22" creationId="{D0370715-35C4-FE6C-2847-A6562E84B5E2}"/>
          </ac:picMkLst>
        </pc:picChg>
        <pc:picChg chg="add del mod ord">
          <ac:chgData name="Prescila Mora" userId="bb886292-86e6-4b74-84d0-50db627ed9b2" providerId="ADAL" clId="{59B40279-03F7-4D91-AA82-035F4D3BE0E6}" dt="2024-10-31T03:27:58.505" v="657"/>
          <ac:picMkLst>
            <pc:docMk/>
            <pc:sldMk cId="1994752657" sldId="275"/>
            <ac:picMk id="28" creationId="{DD5D9607-26D8-B236-EE87-C9185B63CD85}"/>
          </ac:picMkLst>
        </pc:picChg>
        <pc:picChg chg="add del mod">
          <ac:chgData name="Prescila Mora" userId="bb886292-86e6-4b74-84d0-50db627ed9b2" providerId="ADAL" clId="{59B40279-03F7-4D91-AA82-035F4D3BE0E6}" dt="2024-10-31T03:28:35.566" v="659"/>
          <ac:picMkLst>
            <pc:docMk/>
            <pc:sldMk cId="1994752657" sldId="275"/>
            <ac:picMk id="29" creationId="{CCF0D5AB-2C7F-B836-FE15-9A5B78F18129}"/>
          </ac:picMkLst>
        </pc:picChg>
        <pc:picChg chg="add del mod ord">
          <ac:chgData name="Prescila Mora" userId="bb886292-86e6-4b74-84d0-50db627ed9b2" providerId="ADAL" clId="{59B40279-03F7-4D91-AA82-035F4D3BE0E6}" dt="2024-10-31T03:28:58.680" v="660"/>
          <ac:picMkLst>
            <pc:docMk/>
            <pc:sldMk cId="1994752657" sldId="275"/>
            <ac:picMk id="32" creationId="{D394F640-F214-82F3-F02A-127B7BAEA455}"/>
          </ac:picMkLst>
        </pc:picChg>
        <pc:picChg chg="add del mod">
          <ac:chgData name="Prescila Mora" userId="bb886292-86e6-4b74-84d0-50db627ed9b2" providerId="ADAL" clId="{59B40279-03F7-4D91-AA82-035F4D3BE0E6}" dt="2024-10-31T03:29:03.941" v="662"/>
          <ac:picMkLst>
            <pc:docMk/>
            <pc:sldMk cId="1994752657" sldId="275"/>
            <ac:picMk id="33" creationId="{641CF775-2004-4E44-962B-F6DF80DEBC2B}"/>
          </ac:picMkLst>
        </pc:picChg>
        <pc:picChg chg="add del mod ord">
          <ac:chgData name="Prescila Mora" userId="bb886292-86e6-4b74-84d0-50db627ed9b2" providerId="ADAL" clId="{59B40279-03F7-4D91-AA82-035F4D3BE0E6}" dt="2024-10-31T03:29:30.600" v="663"/>
          <ac:picMkLst>
            <pc:docMk/>
            <pc:sldMk cId="1994752657" sldId="275"/>
            <ac:picMk id="37" creationId="{3F9A9C5B-AE9B-EA1B-5228-2E88C64C1F96}"/>
          </ac:picMkLst>
        </pc:picChg>
        <pc:picChg chg="add mod">
          <ac:chgData name="Prescila Mora" userId="bb886292-86e6-4b74-84d0-50db627ed9b2" providerId="ADAL" clId="{59B40279-03F7-4D91-AA82-035F4D3BE0E6}" dt="2024-10-31T03:29:30.600" v="663"/>
          <ac:picMkLst>
            <pc:docMk/>
            <pc:sldMk cId="1994752657" sldId="275"/>
            <ac:picMk id="38" creationId="{0BFE2F08-A54F-413D-D73F-90AE7B53F7AC}"/>
          </ac:picMkLst>
        </pc:picChg>
      </pc:sldChg>
      <pc:sldChg chg="addSp delSp modSp mod modTransition modAnim modNotesTx">
        <pc:chgData name="Prescila Mora" userId="bb886292-86e6-4b74-84d0-50db627ed9b2" providerId="ADAL" clId="{59B40279-03F7-4D91-AA82-035F4D3BE0E6}" dt="2024-10-31T03:40:54.707" v="728"/>
        <pc:sldMkLst>
          <pc:docMk/>
          <pc:sldMk cId="2582580834" sldId="276"/>
        </pc:sldMkLst>
        <pc:picChg chg="add del mod">
          <ac:chgData name="Prescila Mora" userId="bb886292-86e6-4b74-84d0-50db627ed9b2" providerId="ADAL" clId="{59B40279-03F7-4D91-AA82-035F4D3BE0E6}" dt="2024-10-31T03:10:21.578" v="593" actId="478"/>
          <ac:picMkLst>
            <pc:docMk/>
            <pc:sldMk cId="2582580834" sldId="276"/>
            <ac:picMk id="14" creationId="{D7296AF5-C1E5-377A-70EC-BA4AFFB0C2AD}"/>
          </ac:picMkLst>
        </pc:picChg>
        <pc:picChg chg="add del mod">
          <ac:chgData name="Prescila Mora" userId="bb886292-86e6-4b74-84d0-50db627ed9b2" providerId="ADAL" clId="{59B40279-03F7-4D91-AA82-035F4D3BE0E6}" dt="2024-10-31T03:10:38.428" v="597" actId="478"/>
          <ac:picMkLst>
            <pc:docMk/>
            <pc:sldMk cId="2582580834" sldId="276"/>
            <ac:picMk id="16" creationId="{CDD75100-314E-F9E4-30D8-2A924049B083}"/>
          </ac:picMkLst>
        </pc:picChg>
        <pc:picChg chg="add del mod">
          <ac:chgData name="Prescila Mora" userId="bb886292-86e6-4b74-84d0-50db627ed9b2" providerId="ADAL" clId="{59B40279-03F7-4D91-AA82-035F4D3BE0E6}" dt="2024-10-31T03:37:57.256" v="704"/>
          <ac:picMkLst>
            <pc:docMk/>
            <pc:sldMk cId="2582580834" sldId="276"/>
            <ac:picMk id="18" creationId="{1604015E-EDBB-BDAC-F1C0-D7D4FCE7C28B}"/>
          </ac:picMkLst>
        </pc:picChg>
        <pc:picChg chg="add del mod">
          <ac:chgData name="Prescila Mora" userId="bb886292-86e6-4b74-84d0-50db627ed9b2" providerId="ADAL" clId="{59B40279-03F7-4D91-AA82-035F4D3BE0E6}" dt="2024-10-31T03:38:02.033" v="706"/>
          <ac:picMkLst>
            <pc:docMk/>
            <pc:sldMk cId="2582580834" sldId="276"/>
            <ac:picMk id="19" creationId="{63EC822D-1024-152B-AB0E-46EC38F93A30}"/>
          </ac:picMkLst>
        </pc:picChg>
        <pc:picChg chg="add del mod ord">
          <ac:chgData name="Prescila Mora" userId="bb886292-86e6-4b74-84d0-50db627ed9b2" providerId="ADAL" clId="{59B40279-03F7-4D91-AA82-035F4D3BE0E6}" dt="2024-10-31T03:38:12.460" v="707"/>
          <ac:picMkLst>
            <pc:docMk/>
            <pc:sldMk cId="2582580834" sldId="276"/>
            <ac:picMk id="24" creationId="{5FAF7118-A9F8-F26D-51B4-65EA7DE493D6}"/>
          </ac:picMkLst>
        </pc:picChg>
        <pc:picChg chg="add del mod">
          <ac:chgData name="Prescila Mora" userId="bb886292-86e6-4b74-84d0-50db627ed9b2" providerId="ADAL" clId="{59B40279-03F7-4D91-AA82-035F4D3BE0E6}" dt="2024-10-31T03:38:15.726" v="709"/>
          <ac:picMkLst>
            <pc:docMk/>
            <pc:sldMk cId="2582580834" sldId="276"/>
            <ac:picMk id="25" creationId="{9DB8E3AB-E68E-3614-220E-0C473CB9BACF}"/>
          </ac:picMkLst>
        </pc:picChg>
        <pc:picChg chg="add del mod ord">
          <ac:chgData name="Prescila Mora" userId="bb886292-86e6-4b74-84d0-50db627ed9b2" providerId="ADAL" clId="{59B40279-03F7-4D91-AA82-035F4D3BE0E6}" dt="2024-10-31T03:38:23.041" v="710"/>
          <ac:picMkLst>
            <pc:docMk/>
            <pc:sldMk cId="2582580834" sldId="276"/>
            <ac:picMk id="28" creationId="{ADCE38DC-4F9E-2AB6-097C-1B25FC4B259D}"/>
          </ac:picMkLst>
        </pc:picChg>
        <pc:picChg chg="add del mod">
          <ac:chgData name="Prescila Mora" userId="bb886292-86e6-4b74-84d0-50db627ed9b2" providerId="ADAL" clId="{59B40279-03F7-4D91-AA82-035F4D3BE0E6}" dt="2024-10-31T03:38:26.473" v="712"/>
          <ac:picMkLst>
            <pc:docMk/>
            <pc:sldMk cId="2582580834" sldId="276"/>
            <ac:picMk id="29" creationId="{91EEAD3C-51BB-85B2-D3FE-D31E1108A594}"/>
          </ac:picMkLst>
        </pc:picChg>
        <pc:picChg chg="add del mod ord">
          <ac:chgData name="Prescila Mora" userId="bb886292-86e6-4b74-84d0-50db627ed9b2" providerId="ADAL" clId="{59B40279-03F7-4D91-AA82-035F4D3BE0E6}" dt="2024-10-31T03:38:36.315" v="713"/>
          <ac:picMkLst>
            <pc:docMk/>
            <pc:sldMk cId="2582580834" sldId="276"/>
            <ac:picMk id="32" creationId="{757989BF-C94E-C662-A8B9-8F43E8F92FEE}"/>
          </ac:picMkLst>
        </pc:picChg>
        <pc:picChg chg="add del mod">
          <ac:chgData name="Prescila Mora" userId="bb886292-86e6-4b74-84d0-50db627ed9b2" providerId="ADAL" clId="{59B40279-03F7-4D91-AA82-035F4D3BE0E6}" dt="2024-10-31T03:38:39.129" v="715"/>
          <ac:picMkLst>
            <pc:docMk/>
            <pc:sldMk cId="2582580834" sldId="276"/>
            <ac:picMk id="33" creationId="{87B78711-4489-083A-5ACA-0511280BA99C}"/>
          </ac:picMkLst>
        </pc:picChg>
        <pc:picChg chg="add del mod ord">
          <ac:chgData name="Prescila Mora" userId="bb886292-86e6-4b74-84d0-50db627ed9b2" providerId="ADAL" clId="{59B40279-03F7-4D91-AA82-035F4D3BE0E6}" dt="2024-10-31T03:39:08.942" v="716"/>
          <ac:picMkLst>
            <pc:docMk/>
            <pc:sldMk cId="2582580834" sldId="276"/>
            <ac:picMk id="36" creationId="{654809BF-5822-F980-4C53-C31E27B406B3}"/>
          </ac:picMkLst>
        </pc:picChg>
        <pc:picChg chg="add del mod">
          <ac:chgData name="Prescila Mora" userId="bb886292-86e6-4b74-84d0-50db627ed9b2" providerId="ADAL" clId="{59B40279-03F7-4D91-AA82-035F4D3BE0E6}" dt="2024-10-31T03:39:13.029" v="718"/>
          <ac:picMkLst>
            <pc:docMk/>
            <pc:sldMk cId="2582580834" sldId="276"/>
            <ac:picMk id="37" creationId="{C78DD703-5665-F21C-AD66-796F6354FA53}"/>
          </ac:picMkLst>
        </pc:picChg>
        <pc:picChg chg="add del mod ord">
          <ac:chgData name="Prescila Mora" userId="bb886292-86e6-4b74-84d0-50db627ed9b2" providerId="ADAL" clId="{59B40279-03F7-4D91-AA82-035F4D3BE0E6}" dt="2024-10-31T03:39:41.429" v="719"/>
          <ac:picMkLst>
            <pc:docMk/>
            <pc:sldMk cId="2582580834" sldId="276"/>
            <ac:picMk id="40" creationId="{0C48438B-9995-DA20-740D-15E1347F9518}"/>
          </ac:picMkLst>
        </pc:picChg>
        <pc:picChg chg="add del mod">
          <ac:chgData name="Prescila Mora" userId="bb886292-86e6-4b74-84d0-50db627ed9b2" providerId="ADAL" clId="{59B40279-03F7-4D91-AA82-035F4D3BE0E6}" dt="2024-10-31T03:39:47.317" v="721"/>
          <ac:picMkLst>
            <pc:docMk/>
            <pc:sldMk cId="2582580834" sldId="276"/>
            <ac:picMk id="41" creationId="{01A6983F-13EC-D11D-C9E0-62668811DEB3}"/>
          </ac:picMkLst>
        </pc:picChg>
        <pc:picChg chg="add del mod ord">
          <ac:chgData name="Prescila Mora" userId="bb886292-86e6-4b74-84d0-50db627ed9b2" providerId="ADAL" clId="{59B40279-03F7-4D91-AA82-035F4D3BE0E6}" dt="2024-10-31T03:40:01.516" v="722"/>
          <ac:picMkLst>
            <pc:docMk/>
            <pc:sldMk cId="2582580834" sldId="276"/>
            <ac:picMk id="44" creationId="{CC1650BB-411D-5865-32E9-D3B5AC6450D5}"/>
          </ac:picMkLst>
        </pc:picChg>
        <pc:picChg chg="add del mod">
          <ac:chgData name="Prescila Mora" userId="bb886292-86e6-4b74-84d0-50db627ed9b2" providerId="ADAL" clId="{59B40279-03F7-4D91-AA82-035F4D3BE0E6}" dt="2024-10-31T03:40:05.671" v="724"/>
          <ac:picMkLst>
            <pc:docMk/>
            <pc:sldMk cId="2582580834" sldId="276"/>
            <ac:picMk id="45" creationId="{17CD8C47-FBF8-A6D9-E8D6-8237565C77F3}"/>
          </ac:picMkLst>
        </pc:picChg>
        <pc:picChg chg="add del mod ord">
          <ac:chgData name="Prescila Mora" userId="bb886292-86e6-4b74-84d0-50db627ed9b2" providerId="ADAL" clId="{59B40279-03F7-4D91-AA82-035F4D3BE0E6}" dt="2024-10-31T03:40:18.738" v="725"/>
          <ac:picMkLst>
            <pc:docMk/>
            <pc:sldMk cId="2582580834" sldId="276"/>
            <ac:picMk id="48" creationId="{1178747D-2713-65C6-E7C2-16206BF52A81}"/>
          </ac:picMkLst>
        </pc:picChg>
        <pc:picChg chg="add del mod">
          <ac:chgData name="Prescila Mora" userId="bb886292-86e6-4b74-84d0-50db627ed9b2" providerId="ADAL" clId="{59B40279-03F7-4D91-AA82-035F4D3BE0E6}" dt="2024-10-31T03:40:21.573" v="727"/>
          <ac:picMkLst>
            <pc:docMk/>
            <pc:sldMk cId="2582580834" sldId="276"/>
            <ac:picMk id="49" creationId="{59641BB7-B69F-6F17-4A67-76594C6E293F}"/>
          </ac:picMkLst>
        </pc:picChg>
        <pc:picChg chg="add del mod ord">
          <ac:chgData name="Prescila Mora" userId="bb886292-86e6-4b74-84d0-50db627ed9b2" providerId="ADAL" clId="{59B40279-03F7-4D91-AA82-035F4D3BE0E6}" dt="2024-10-31T03:40:54.707" v="728"/>
          <ac:picMkLst>
            <pc:docMk/>
            <pc:sldMk cId="2582580834" sldId="276"/>
            <ac:picMk id="52" creationId="{4FBAA17D-CB58-1E88-09BD-818D957C16A9}"/>
          </ac:picMkLst>
        </pc:picChg>
        <pc:picChg chg="add mod">
          <ac:chgData name="Prescila Mora" userId="bb886292-86e6-4b74-84d0-50db627ed9b2" providerId="ADAL" clId="{59B40279-03F7-4D91-AA82-035F4D3BE0E6}" dt="2024-10-31T03:40:54.707" v="728"/>
          <ac:picMkLst>
            <pc:docMk/>
            <pc:sldMk cId="2582580834" sldId="276"/>
            <ac:picMk id="53" creationId="{F6DC842D-EDEF-0B55-8B37-7EB3701BA4B1}"/>
          </ac:picMkLst>
        </pc:picChg>
      </pc:sldChg>
      <pc:sldChg chg="addSp delSp modSp mod modTransition modAnim modNotesTx">
        <pc:chgData name="Prescila Mora" userId="bb886292-86e6-4b74-84d0-50db627ed9b2" providerId="ADAL" clId="{59B40279-03F7-4D91-AA82-035F4D3BE0E6}" dt="2024-10-31T03:25:30.149" v="650"/>
        <pc:sldMkLst>
          <pc:docMk/>
          <pc:sldMk cId="525396239" sldId="277"/>
        </pc:sldMkLst>
        <pc:spChg chg="mod">
          <ac:chgData name="Prescila Mora" userId="bb886292-86e6-4b74-84d0-50db627ed9b2" providerId="ADAL" clId="{59B40279-03F7-4D91-AA82-035F4D3BE0E6}" dt="2024-10-31T03:08:49.462" v="578" actId="1076"/>
          <ac:spMkLst>
            <pc:docMk/>
            <pc:sldMk cId="525396239" sldId="277"/>
            <ac:spMk id="23" creationId="{00000000-0000-0000-0000-000000000000}"/>
          </ac:spMkLst>
        </pc:spChg>
        <pc:grpChg chg="add del">
          <ac:chgData name="Prescila Mora" userId="bb886292-86e6-4b74-84d0-50db627ed9b2" providerId="ADAL" clId="{59B40279-03F7-4D91-AA82-035F4D3BE0E6}" dt="2024-10-31T03:08:28.598" v="576" actId="478"/>
          <ac:grpSpMkLst>
            <pc:docMk/>
            <pc:sldMk cId="525396239" sldId="277"/>
            <ac:grpSpMk id="2" creationId="{00000000-0000-0000-0000-000000000000}"/>
          </ac:grpSpMkLst>
        </pc:grpChg>
        <pc:picChg chg="mod">
          <ac:chgData name="Prescila Mora" userId="bb886292-86e6-4b74-84d0-50db627ed9b2" providerId="ADAL" clId="{59B40279-03F7-4D91-AA82-035F4D3BE0E6}" dt="2024-10-31T03:08:54.009" v="579" actId="1076"/>
          <ac:picMkLst>
            <pc:docMk/>
            <pc:sldMk cId="525396239" sldId="277"/>
            <ac:picMk id="5" creationId="{CC12085C-D249-056B-3901-BD1316B1C4A1}"/>
          </ac:picMkLst>
        </pc:picChg>
        <pc:picChg chg="add del mod">
          <ac:chgData name="Prescila Mora" userId="bb886292-86e6-4b74-84d0-50db627ed9b2" providerId="ADAL" clId="{59B40279-03F7-4D91-AA82-035F4D3BE0E6}" dt="2024-10-31T03:08:44.730" v="577" actId="478"/>
          <ac:picMkLst>
            <pc:docMk/>
            <pc:sldMk cId="525396239" sldId="277"/>
            <ac:picMk id="6" creationId="{F5C2EA96-FAE9-85A2-0090-789259BBF143}"/>
          </ac:picMkLst>
        </pc:picChg>
        <pc:picChg chg="add del mod">
          <ac:chgData name="Prescila Mora" userId="bb886292-86e6-4b74-84d0-50db627ed9b2" providerId="ADAL" clId="{59B40279-03F7-4D91-AA82-035F4D3BE0E6}" dt="2024-10-31T03:24:21.973" v="644"/>
          <ac:picMkLst>
            <pc:docMk/>
            <pc:sldMk cId="525396239" sldId="277"/>
            <ac:picMk id="9" creationId="{2C6109DE-6928-9F7A-0012-8D80CD550D12}"/>
          </ac:picMkLst>
        </pc:picChg>
        <pc:picChg chg="add del mod">
          <ac:chgData name="Prescila Mora" userId="bb886292-86e6-4b74-84d0-50db627ed9b2" providerId="ADAL" clId="{59B40279-03F7-4D91-AA82-035F4D3BE0E6}" dt="2024-10-31T03:24:30.409" v="646"/>
          <ac:picMkLst>
            <pc:docMk/>
            <pc:sldMk cId="525396239" sldId="277"/>
            <ac:picMk id="10" creationId="{D99D4583-0692-2344-6D49-4890B15E0C90}"/>
          </ac:picMkLst>
        </pc:picChg>
        <pc:picChg chg="add del mod ord">
          <ac:chgData name="Prescila Mora" userId="bb886292-86e6-4b74-84d0-50db627ed9b2" providerId="ADAL" clId="{59B40279-03F7-4D91-AA82-035F4D3BE0E6}" dt="2024-10-31T03:24:59.282" v="647"/>
          <ac:picMkLst>
            <pc:docMk/>
            <pc:sldMk cId="525396239" sldId="277"/>
            <ac:picMk id="13" creationId="{144A0D49-33D3-7DA2-9291-8B068E458C4A}"/>
          </ac:picMkLst>
        </pc:picChg>
        <pc:picChg chg="add del mod">
          <ac:chgData name="Prescila Mora" userId="bb886292-86e6-4b74-84d0-50db627ed9b2" providerId="ADAL" clId="{59B40279-03F7-4D91-AA82-035F4D3BE0E6}" dt="2024-10-31T03:25:02.512" v="649"/>
          <ac:picMkLst>
            <pc:docMk/>
            <pc:sldMk cId="525396239" sldId="277"/>
            <ac:picMk id="14" creationId="{E8C58C54-0F6E-426D-17A9-C1089ACB4C5C}"/>
          </ac:picMkLst>
        </pc:picChg>
        <pc:picChg chg="add del mod ord">
          <ac:chgData name="Prescila Mora" userId="bb886292-86e6-4b74-84d0-50db627ed9b2" providerId="ADAL" clId="{59B40279-03F7-4D91-AA82-035F4D3BE0E6}" dt="2024-10-31T03:25:30.149" v="650"/>
          <ac:picMkLst>
            <pc:docMk/>
            <pc:sldMk cId="525396239" sldId="277"/>
            <ac:picMk id="25" creationId="{92BD5D24-222E-7BD1-891D-BFC9C4EF9FFE}"/>
          </ac:picMkLst>
        </pc:picChg>
        <pc:picChg chg="add mod">
          <ac:chgData name="Prescila Mora" userId="bb886292-86e6-4b74-84d0-50db627ed9b2" providerId="ADAL" clId="{59B40279-03F7-4D91-AA82-035F4D3BE0E6}" dt="2024-10-31T03:25:30.149" v="650"/>
          <ac:picMkLst>
            <pc:docMk/>
            <pc:sldMk cId="525396239" sldId="277"/>
            <ac:picMk id="27" creationId="{AE4603F1-B43D-55E6-D7F0-CF6752C05397}"/>
          </ac:picMkLst>
        </pc:picChg>
      </pc:sldChg>
      <pc:sldChg chg="addSp delSp modSp mod modTransition modAnim">
        <pc:chgData name="Prescila Mora" userId="bb886292-86e6-4b74-84d0-50db627ed9b2" providerId="ADAL" clId="{59B40279-03F7-4D91-AA82-035F4D3BE0E6}" dt="2024-10-31T03:46:33.530" v="756"/>
        <pc:sldMkLst>
          <pc:docMk/>
          <pc:sldMk cId="96066770" sldId="278"/>
        </pc:sldMkLst>
        <pc:picChg chg="add del mod">
          <ac:chgData name="Prescila Mora" userId="bb886292-86e6-4b74-84d0-50db627ed9b2" providerId="ADAL" clId="{59B40279-03F7-4D91-AA82-035F4D3BE0E6}" dt="2024-10-31T03:10:43.347" v="598" actId="478"/>
          <ac:picMkLst>
            <pc:docMk/>
            <pc:sldMk cId="96066770" sldId="278"/>
            <ac:picMk id="6" creationId="{85D90D0F-74AA-FEA9-95F4-12E21A3BB970}"/>
          </ac:picMkLst>
        </pc:picChg>
        <pc:picChg chg="add del mod">
          <ac:chgData name="Prescila Mora" userId="bb886292-86e6-4b74-84d0-50db627ed9b2" providerId="ADAL" clId="{59B40279-03F7-4D91-AA82-035F4D3BE0E6}" dt="2024-10-31T03:42:03.936" v="729"/>
          <ac:picMkLst>
            <pc:docMk/>
            <pc:sldMk cId="96066770" sldId="278"/>
            <ac:picMk id="10" creationId="{14372086-E759-CB29-43CB-8E05C84D9E76}"/>
          </ac:picMkLst>
        </pc:picChg>
        <pc:picChg chg="add del mod">
          <ac:chgData name="Prescila Mora" userId="bb886292-86e6-4b74-84d0-50db627ed9b2" providerId="ADAL" clId="{59B40279-03F7-4D91-AA82-035F4D3BE0E6}" dt="2024-10-31T03:42:07.357" v="731"/>
          <ac:picMkLst>
            <pc:docMk/>
            <pc:sldMk cId="96066770" sldId="278"/>
            <ac:picMk id="12" creationId="{D99B9B96-8788-F7B3-F2D9-4BB4A82FF149}"/>
          </ac:picMkLst>
        </pc:picChg>
        <pc:picChg chg="add del mod ord">
          <ac:chgData name="Prescila Mora" userId="bb886292-86e6-4b74-84d0-50db627ed9b2" providerId="ADAL" clId="{59B40279-03F7-4D91-AA82-035F4D3BE0E6}" dt="2024-10-31T03:42:22.133" v="732"/>
          <ac:picMkLst>
            <pc:docMk/>
            <pc:sldMk cId="96066770" sldId="278"/>
            <ac:picMk id="15" creationId="{D0CE16DF-4CFF-E9BF-F3EE-A024601349C9}"/>
          </ac:picMkLst>
        </pc:picChg>
        <pc:picChg chg="add del mod">
          <ac:chgData name="Prescila Mora" userId="bb886292-86e6-4b74-84d0-50db627ed9b2" providerId="ADAL" clId="{59B40279-03F7-4D91-AA82-035F4D3BE0E6}" dt="2024-10-31T03:42:30.841" v="734"/>
          <ac:picMkLst>
            <pc:docMk/>
            <pc:sldMk cId="96066770" sldId="278"/>
            <ac:picMk id="16" creationId="{CEF3E2CF-F19E-F76C-72F6-8B8ED342BEE3}"/>
          </ac:picMkLst>
        </pc:picChg>
        <pc:picChg chg="add del mod ord">
          <ac:chgData name="Prescila Mora" userId="bb886292-86e6-4b74-84d0-50db627ed9b2" providerId="ADAL" clId="{59B40279-03F7-4D91-AA82-035F4D3BE0E6}" dt="2024-10-31T03:42:39.747" v="735"/>
          <ac:picMkLst>
            <pc:docMk/>
            <pc:sldMk cId="96066770" sldId="278"/>
            <ac:picMk id="19" creationId="{0DE280B7-617E-55D4-0951-5D7A363B9525}"/>
          </ac:picMkLst>
        </pc:picChg>
        <pc:picChg chg="add del mod">
          <ac:chgData name="Prescila Mora" userId="bb886292-86e6-4b74-84d0-50db627ed9b2" providerId="ADAL" clId="{59B40279-03F7-4D91-AA82-035F4D3BE0E6}" dt="2024-10-31T03:42:42.779" v="737"/>
          <ac:picMkLst>
            <pc:docMk/>
            <pc:sldMk cId="96066770" sldId="278"/>
            <ac:picMk id="20" creationId="{B1E09E87-EB28-B52A-CF52-BC0902FFC038}"/>
          </ac:picMkLst>
        </pc:picChg>
        <pc:picChg chg="add del mod ord">
          <ac:chgData name="Prescila Mora" userId="bb886292-86e6-4b74-84d0-50db627ed9b2" providerId="ADAL" clId="{59B40279-03F7-4D91-AA82-035F4D3BE0E6}" dt="2024-10-31T03:43:11.632" v="738"/>
          <ac:picMkLst>
            <pc:docMk/>
            <pc:sldMk cId="96066770" sldId="278"/>
            <ac:picMk id="23" creationId="{154D3605-02A6-9BF7-3160-7B645953F386}"/>
          </ac:picMkLst>
        </pc:picChg>
        <pc:picChg chg="add del mod">
          <ac:chgData name="Prescila Mora" userId="bb886292-86e6-4b74-84d0-50db627ed9b2" providerId="ADAL" clId="{59B40279-03F7-4D91-AA82-035F4D3BE0E6}" dt="2024-10-31T03:43:19.648" v="740"/>
          <ac:picMkLst>
            <pc:docMk/>
            <pc:sldMk cId="96066770" sldId="278"/>
            <ac:picMk id="31" creationId="{5E12765F-4B57-0286-DCB3-84882A680D40}"/>
          </ac:picMkLst>
        </pc:picChg>
        <pc:picChg chg="add del mod ord">
          <ac:chgData name="Prescila Mora" userId="bb886292-86e6-4b74-84d0-50db627ed9b2" providerId="ADAL" clId="{59B40279-03F7-4D91-AA82-035F4D3BE0E6}" dt="2024-10-31T03:43:58.564" v="741"/>
          <ac:picMkLst>
            <pc:docMk/>
            <pc:sldMk cId="96066770" sldId="278"/>
            <ac:picMk id="35" creationId="{02631A09-A9E5-CE5A-D8AD-40BF96933A53}"/>
          </ac:picMkLst>
        </pc:picChg>
        <pc:picChg chg="add del mod">
          <ac:chgData name="Prescila Mora" userId="bb886292-86e6-4b74-84d0-50db627ed9b2" providerId="ADAL" clId="{59B40279-03F7-4D91-AA82-035F4D3BE0E6}" dt="2024-10-31T03:44:08.385" v="743"/>
          <ac:picMkLst>
            <pc:docMk/>
            <pc:sldMk cId="96066770" sldId="278"/>
            <ac:picMk id="36" creationId="{83BB8AE9-5638-D22F-6CFD-CBC5B7128854}"/>
          </ac:picMkLst>
        </pc:picChg>
        <pc:picChg chg="add del mod ord">
          <ac:chgData name="Prescila Mora" userId="bb886292-86e6-4b74-84d0-50db627ed9b2" providerId="ADAL" clId="{59B40279-03F7-4D91-AA82-035F4D3BE0E6}" dt="2024-10-31T03:44:15.016" v="744"/>
          <ac:picMkLst>
            <pc:docMk/>
            <pc:sldMk cId="96066770" sldId="278"/>
            <ac:picMk id="39" creationId="{7123FEC8-8736-DC5D-3DA4-7951E2954AB7}"/>
          </ac:picMkLst>
        </pc:picChg>
        <pc:picChg chg="add del mod">
          <ac:chgData name="Prescila Mora" userId="bb886292-86e6-4b74-84d0-50db627ed9b2" providerId="ADAL" clId="{59B40279-03F7-4D91-AA82-035F4D3BE0E6}" dt="2024-10-31T03:44:22.042" v="746"/>
          <ac:picMkLst>
            <pc:docMk/>
            <pc:sldMk cId="96066770" sldId="278"/>
            <ac:picMk id="40" creationId="{6939C9EF-91E8-30A2-C00C-4F2DEF1D238B}"/>
          </ac:picMkLst>
        </pc:picChg>
        <pc:picChg chg="add del mod ord">
          <ac:chgData name="Prescila Mora" userId="bb886292-86e6-4b74-84d0-50db627ed9b2" providerId="ADAL" clId="{59B40279-03F7-4D91-AA82-035F4D3BE0E6}" dt="2024-10-31T03:44:38.247" v="747"/>
          <ac:picMkLst>
            <pc:docMk/>
            <pc:sldMk cId="96066770" sldId="278"/>
            <ac:picMk id="43" creationId="{99E9A853-CA20-F17D-B182-54D543020DD1}"/>
          </ac:picMkLst>
        </pc:picChg>
        <pc:picChg chg="add del mod">
          <ac:chgData name="Prescila Mora" userId="bb886292-86e6-4b74-84d0-50db627ed9b2" providerId="ADAL" clId="{59B40279-03F7-4D91-AA82-035F4D3BE0E6}" dt="2024-10-31T03:44:42.950" v="749"/>
          <ac:picMkLst>
            <pc:docMk/>
            <pc:sldMk cId="96066770" sldId="278"/>
            <ac:picMk id="44" creationId="{C9A7CD1B-0251-2377-CFE8-D9A4C9DDEB9E}"/>
          </ac:picMkLst>
        </pc:picChg>
        <pc:picChg chg="add del mod ord">
          <ac:chgData name="Prescila Mora" userId="bb886292-86e6-4b74-84d0-50db627ed9b2" providerId="ADAL" clId="{59B40279-03F7-4D91-AA82-035F4D3BE0E6}" dt="2024-10-31T03:45:24.546" v="750"/>
          <ac:picMkLst>
            <pc:docMk/>
            <pc:sldMk cId="96066770" sldId="278"/>
            <ac:picMk id="47" creationId="{A8046FAC-E457-D392-1169-119DBA7A4E6A}"/>
          </ac:picMkLst>
        </pc:picChg>
        <pc:picChg chg="add del mod">
          <ac:chgData name="Prescila Mora" userId="bb886292-86e6-4b74-84d0-50db627ed9b2" providerId="ADAL" clId="{59B40279-03F7-4D91-AA82-035F4D3BE0E6}" dt="2024-10-31T03:45:27.904" v="752"/>
          <ac:picMkLst>
            <pc:docMk/>
            <pc:sldMk cId="96066770" sldId="278"/>
            <ac:picMk id="48" creationId="{66310388-2874-0D28-886D-30BF2F3DDFEE}"/>
          </ac:picMkLst>
        </pc:picChg>
        <pc:picChg chg="add del mod ord">
          <ac:chgData name="Prescila Mora" userId="bb886292-86e6-4b74-84d0-50db627ed9b2" providerId="ADAL" clId="{59B40279-03F7-4D91-AA82-035F4D3BE0E6}" dt="2024-10-31T03:45:37.711" v="753"/>
          <ac:picMkLst>
            <pc:docMk/>
            <pc:sldMk cId="96066770" sldId="278"/>
            <ac:picMk id="51" creationId="{8D7FE6D6-3520-2981-906D-5AC0040CB5ED}"/>
          </ac:picMkLst>
        </pc:picChg>
        <pc:picChg chg="add del mod">
          <ac:chgData name="Prescila Mora" userId="bb886292-86e6-4b74-84d0-50db627ed9b2" providerId="ADAL" clId="{59B40279-03F7-4D91-AA82-035F4D3BE0E6}" dt="2024-10-31T03:45:43.197" v="755"/>
          <ac:picMkLst>
            <pc:docMk/>
            <pc:sldMk cId="96066770" sldId="278"/>
            <ac:picMk id="52" creationId="{404DE9B1-9574-3D99-4FE5-5027CC7414DB}"/>
          </ac:picMkLst>
        </pc:picChg>
        <pc:picChg chg="add del mod ord">
          <ac:chgData name="Prescila Mora" userId="bb886292-86e6-4b74-84d0-50db627ed9b2" providerId="ADAL" clId="{59B40279-03F7-4D91-AA82-035F4D3BE0E6}" dt="2024-10-31T03:46:33.530" v="756"/>
          <ac:picMkLst>
            <pc:docMk/>
            <pc:sldMk cId="96066770" sldId="278"/>
            <ac:picMk id="55" creationId="{FC95BEFC-81DA-7206-E80F-13397CAD9A08}"/>
          </ac:picMkLst>
        </pc:picChg>
        <pc:picChg chg="add mod">
          <ac:chgData name="Prescila Mora" userId="bb886292-86e6-4b74-84d0-50db627ed9b2" providerId="ADAL" clId="{59B40279-03F7-4D91-AA82-035F4D3BE0E6}" dt="2024-10-31T03:46:33.530" v="756"/>
          <ac:picMkLst>
            <pc:docMk/>
            <pc:sldMk cId="96066770" sldId="278"/>
            <ac:picMk id="56" creationId="{A40BADE0-0771-2131-63C1-6FD5E50CD0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A7EB3-2199-46FC-A61C-F90B567A602B}" type="datetimeFigureOut">
              <a:rPr lang="en-CA" smtClean="0"/>
              <a:t>2024-11-29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078FF-8506-4410-ABD0-7BF25A4B9867}" type="slidenum">
              <a:rPr lang="en-CA" smtClean="0"/>
              <a:t>‹#›</a:t>
            </a:fld>
            <a:endParaRPr lang="en-CA"/>
          </a:p>
        </p:txBody>
      </p:sp>
    </p:spTree>
    <p:extLst>
      <p:ext uri="{BB962C8B-B14F-4D97-AF65-F5344CB8AC3E}">
        <p14:creationId xmlns:p14="http://schemas.microsoft.com/office/powerpoint/2010/main" val="792480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Welcome to our Presentation for Week 8</a:t>
            </a:r>
          </a:p>
        </p:txBody>
      </p:sp>
      <p:sp>
        <p:nvSpPr>
          <p:cNvPr id="4" name="Slide Number Placeholder 3"/>
          <p:cNvSpPr>
            <a:spLocks noGrp="1"/>
          </p:cNvSpPr>
          <p:nvPr>
            <p:ph type="sldNum" sz="quarter" idx="5"/>
          </p:nvPr>
        </p:nvSpPr>
        <p:spPr/>
        <p:txBody>
          <a:bodyPr/>
          <a:lstStyle/>
          <a:p>
            <a:fld id="{C67078FF-8506-4410-ABD0-7BF25A4B9867}" type="slidenum">
              <a:rPr lang="en-CA" smtClean="0"/>
              <a:t>1</a:t>
            </a:fld>
            <a:endParaRPr lang="en-CA"/>
          </a:p>
        </p:txBody>
      </p:sp>
    </p:spTree>
    <p:extLst>
      <p:ext uri="{BB962C8B-B14F-4D97-AF65-F5344CB8AC3E}">
        <p14:creationId xmlns:p14="http://schemas.microsoft.com/office/powerpoint/2010/main" val="1416123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tested two models for predicting game outcomes: Random Forest and Logistic Regression.</a:t>
            </a:r>
          </a:p>
          <a:p>
            <a:r>
              <a:rPr lang="en-US" b="1"/>
              <a:t>Random Forest</a:t>
            </a:r>
            <a:r>
              <a:rPr lang="en-US"/>
              <a:t> has an accuracy of </a:t>
            </a:r>
            <a:r>
              <a:rPr lang="en-US" b="1"/>
              <a:t>70%</a:t>
            </a:r>
            <a:r>
              <a:rPr lang="en-US"/>
              <a:t>, meaning it correctly predicts the outcomes of 7 out of 10 games. It’s also </a:t>
            </a:r>
            <a:r>
              <a:rPr lang="en-US" b="1"/>
              <a:t>80%</a:t>
            </a:r>
            <a:r>
              <a:rPr lang="en-US"/>
              <a:t> precise when predicting wins and catches </a:t>
            </a:r>
            <a:r>
              <a:rPr lang="en-US" b="1"/>
              <a:t>75%</a:t>
            </a:r>
            <a:r>
              <a:rPr lang="en-US"/>
              <a:t> of losses or draws. Overall, it’s balanced and dependable.</a:t>
            </a:r>
          </a:p>
          <a:p>
            <a:r>
              <a:rPr lang="en-US" b="1"/>
              <a:t>Logistic Regression</a:t>
            </a:r>
            <a:r>
              <a:rPr lang="en-US"/>
              <a:t> also has a </a:t>
            </a:r>
            <a:r>
              <a:rPr lang="en-US" b="1"/>
              <a:t>70%</a:t>
            </a:r>
            <a:r>
              <a:rPr lang="en-US"/>
              <a:t> accuracy. However, it’s better at catching losses and draws with </a:t>
            </a:r>
            <a:r>
              <a:rPr lang="en-US" b="1"/>
              <a:t>100%</a:t>
            </a:r>
            <a:r>
              <a:rPr lang="en-US"/>
              <a:t> recall, but its precision is a bit lower at </a:t>
            </a:r>
            <a:r>
              <a:rPr lang="en-US" b="1"/>
              <a:t>57%</a:t>
            </a:r>
            <a:r>
              <a:rPr lang="en-US"/>
              <a:t>.</a:t>
            </a:r>
          </a:p>
          <a:p>
            <a:r>
              <a:rPr lang="en-US"/>
              <a:t>We chose </a:t>
            </a:r>
            <a:r>
              <a:rPr lang="en-US" b="1"/>
              <a:t>Random Forest</a:t>
            </a:r>
            <a:r>
              <a:rPr lang="en-US"/>
              <a:t> because it’s consistently strong across all areas, making it the best fit for Toronto FC’s tactical planning.</a:t>
            </a:r>
          </a:p>
        </p:txBody>
      </p:sp>
      <p:sp>
        <p:nvSpPr>
          <p:cNvPr id="4" name="Slide Number Placeholder 3"/>
          <p:cNvSpPr>
            <a:spLocks noGrp="1"/>
          </p:cNvSpPr>
          <p:nvPr>
            <p:ph type="sldNum" sz="quarter" idx="5"/>
          </p:nvPr>
        </p:nvSpPr>
        <p:spPr/>
        <p:txBody>
          <a:bodyPr/>
          <a:lstStyle/>
          <a:p>
            <a:fld id="{C67078FF-8506-4410-ABD0-7BF25A4B9867}" type="slidenum">
              <a:rPr lang="en-CA" smtClean="0"/>
              <a:t>10</a:t>
            </a:fld>
            <a:endParaRPr lang="en-CA"/>
          </a:p>
        </p:txBody>
      </p:sp>
    </p:spTree>
    <p:extLst>
      <p:ext uri="{BB962C8B-B14F-4D97-AF65-F5344CB8AC3E}">
        <p14:creationId xmlns:p14="http://schemas.microsoft.com/office/powerpoint/2010/main" val="416864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Here’s a breakdown of the Random Forest model's performance in predicting Toronto FC’s match outcomes:</a:t>
            </a:r>
            <a:endParaRPr lang="en-US"/>
          </a:p>
          <a:p>
            <a:pPr>
              <a:buFont typeface="Arial" panose="020B0604020202020204" pitchFamily="34" charset="0"/>
              <a:buChar char="•"/>
            </a:pPr>
            <a:r>
              <a:rPr lang="en-US" b="1"/>
              <a:t>Accuracy</a:t>
            </a:r>
            <a:r>
              <a:rPr lang="en-US"/>
              <a:t> sits at 70%, meaning 7 out of 10 times, the model correctly predicts the game result.</a:t>
            </a:r>
          </a:p>
          <a:p>
            <a:pPr>
              <a:buFont typeface="Arial" panose="020B0604020202020204" pitchFamily="34" charset="0"/>
              <a:buChar char="•"/>
            </a:pPr>
            <a:r>
              <a:rPr lang="en-US" b="1"/>
              <a:t>Precision for Wins</a:t>
            </a:r>
            <a:r>
              <a:rPr lang="en-US"/>
              <a:t> is impressive at 80%, while </a:t>
            </a:r>
            <a:r>
              <a:rPr lang="en-US" b="1"/>
              <a:t>Precision for Loss/Draw</a:t>
            </a:r>
            <a:r>
              <a:rPr lang="en-US"/>
              <a:t> stands at 60%. This shows that the model is slightly better at predicting Wins with fewer false positives.</a:t>
            </a:r>
          </a:p>
          <a:p>
            <a:pPr>
              <a:buFont typeface="Arial" panose="020B0604020202020204" pitchFamily="34" charset="0"/>
              <a:buChar char="•"/>
            </a:pPr>
            <a:r>
              <a:rPr lang="en-US" b="1"/>
              <a:t>Recall for Wins</a:t>
            </a:r>
            <a:r>
              <a:rPr lang="en-US"/>
              <a:t> is 67%, meaning it catches the majority of actual wins, while </a:t>
            </a:r>
            <a:r>
              <a:rPr lang="en-US" b="1"/>
              <a:t>Recall for Loss/Draw</a:t>
            </a:r>
            <a:r>
              <a:rPr lang="en-US"/>
              <a:t> is even stronger at 75%.</a:t>
            </a:r>
          </a:p>
          <a:p>
            <a:pPr>
              <a:buFont typeface="Arial" panose="020B0604020202020204" pitchFamily="34" charset="0"/>
              <a:buChar char="•"/>
            </a:pPr>
            <a:r>
              <a:rPr lang="en-US"/>
              <a:t>Finally, the </a:t>
            </a:r>
            <a:r>
              <a:rPr lang="en-US" b="1"/>
              <a:t>F1-Scores</a:t>
            </a:r>
            <a:r>
              <a:rPr lang="en-US"/>
              <a:t> (a balance between precision and recall) are solid—67% for Loss/Draw predictions and 73% for Wins, showing balanced reliability across both outcomes.</a:t>
            </a:r>
          </a:p>
          <a:p>
            <a:r>
              <a:rPr lang="en-US" b="1"/>
              <a:t>In summary</a:t>
            </a:r>
            <a:r>
              <a:rPr lang="en-US"/>
              <a:t>, Random Forest provides a robust, balanced performance across key metrics. It consistently predicts both wins and loss/draw scenarios, giving Toronto FC reliable insights to fine-tune their strategies.</a:t>
            </a:r>
          </a:p>
        </p:txBody>
      </p:sp>
      <p:sp>
        <p:nvSpPr>
          <p:cNvPr id="4" name="Slide Number Placeholder 3"/>
          <p:cNvSpPr>
            <a:spLocks noGrp="1"/>
          </p:cNvSpPr>
          <p:nvPr>
            <p:ph type="sldNum" sz="quarter" idx="5"/>
          </p:nvPr>
        </p:nvSpPr>
        <p:spPr/>
        <p:txBody>
          <a:bodyPr/>
          <a:lstStyle/>
          <a:p>
            <a:fld id="{C67078FF-8506-4410-ABD0-7BF25A4B9867}" type="slidenum">
              <a:rPr lang="en-CA" smtClean="0"/>
              <a:t>11</a:t>
            </a:fld>
            <a:endParaRPr lang="en-CA"/>
          </a:p>
        </p:txBody>
      </p:sp>
    </p:spTree>
    <p:extLst>
      <p:ext uri="{BB962C8B-B14F-4D97-AF65-F5344CB8AC3E}">
        <p14:creationId xmlns:p14="http://schemas.microsoft.com/office/powerpoint/2010/main" val="3025351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Boost Winning Confidence</a:t>
            </a:r>
            <a:r>
              <a:rPr lang="en-US"/>
              <a:t>: The model’s precision helps Toronto FC focus on winning strategies.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Prepare for Risk</a:t>
            </a:r>
            <a:r>
              <a:rPr lang="en-US"/>
              <a:t>: High recall warns the team when they need to tighten defense.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Balanced Predictions</a:t>
            </a:r>
            <a:r>
              <a:rPr lang="en-US"/>
              <a:t>: The model offers reliable insights for different match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Make Data-Driven Decisions</a:t>
            </a:r>
            <a:r>
              <a:rPr lang="en-US"/>
              <a:t>: Toronto FC can create effective strategies based on solid predictions.</a:t>
            </a:r>
            <a:endParaRPr lang="en-CA"/>
          </a:p>
        </p:txBody>
      </p:sp>
      <p:sp>
        <p:nvSpPr>
          <p:cNvPr id="4" name="Slide Number Placeholder 3"/>
          <p:cNvSpPr>
            <a:spLocks noGrp="1"/>
          </p:cNvSpPr>
          <p:nvPr>
            <p:ph type="sldNum" sz="quarter" idx="5"/>
          </p:nvPr>
        </p:nvSpPr>
        <p:spPr/>
        <p:txBody>
          <a:bodyPr/>
          <a:lstStyle/>
          <a:p>
            <a:fld id="{C67078FF-8506-4410-ABD0-7BF25A4B9867}" type="slidenum">
              <a:rPr lang="en-CA" smtClean="0"/>
              <a:t>12</a:t>
            </a:fld>
            <a:endParaRPr lang="en-CA"/>
          </a:p>
        </p:txBody>
      </p:sp>
    </p:spTree>
    <p:extLst>
      <p:ext uri="{BB962C8B-B14F-4D97-AF65-F5344CB8AC3E}">
        <p14:creationId xmlns:p14="http://schemas.microsoft.com/office/powerpoint/2010/main" val="68350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conclusion, leveraging AI to extract game insights will provide Toronto FC with a competitive edge. By understanding the opponent’s tactics, formations, and player tendencies, Toronto FC can prepare better strategies and improve their chances of winning upcoming matches.</a:t>
            </a:r>
          </a:p>
          <a:p>
            <a:endParaRPr lang="en-CA"/>
          </a:p>
        </p:txBody>
      </p:sp>
      <p:sp>
        <p:nvSpPr>
          <p:cNvPr id="4" name="Slide Number Placeholder 3"/>
          <p:cNvSpPr>
            <a:spLocks noGrp="1"/>
          </p:cNvSpPr>
          <p:nvPr>
            <p:ph type="sldNum" sz="quarter" idx="5"/>
          </p:nvPr>
        </p:nvSpPr>
        <p:spPr/>
        <p:txBody>
          <a:bodyPr/>
          <a:lstStyle/>
          <a:p>
            <a:fld id="{C67078FF-8506-4410-ABD0-7BF25A4B9867}" type="slidenum">
              <a:rPr lang="en-CA" smtClean="0"/>
              <a:t>13</a:t>
            </a:fld>
            <a:endParaRPr lang="en-CA"/>
          </a:p>
        </p:txBody>
      </p:sp>
    </p:spTree>
    <p:extLst>
      <p:ext uri="{BB962C8B-B14F-4D97-AF65-F5344CB8AC3E}">
        <p14:creationId xmlns:p14="http://schemas.microsoft.com/office/powerpoint/2010/main" val="3844935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67078FF-8506-4410-ABD0-7BF25A4B9867}" type="slidenum">
              <a:rPr lang="en-CA" smtClean="0"/>
              <a:t>14</a:t>
            </a:fld>
            <a:endParaRPr lang="en-CA"/>
          </a:p>
        </p:txBody>
      </p:sp>
    </p:spTree>
    <p:extLst>
      <p:ext uri="{BB962C8B-B14F-4D97-AF65-F5344CB8AC3E}">
        <p14:creationId xmlns:p14="http://schemas.microsoft.com/office/powerpoint/2010/main" val="3253354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We are Cooper Incorporate, Chibuike, Manish, </a:t>
            </a:r>
            <a:r>
              <a:rPr lang="en-CA" err="1"/>
              <a:t>Afthab</a:t>
            </a:r>
            <a:r>
              <a:rPr lang="en-CA"/>
              <a:t> and me Prescila will be presenting for this week.</a:t>
            </a:r>
          </a:p>
        </p:txBody>
      </p:sp>
      <p:sp>
        <p:nvSpPr>
          <p:cNvPr id="4" name="Slide Number Placeholder 3"/>
          <p:cNvSpPr>
            <a:spLocks noGrp="1"/>
          </p:cNvSpPr>
          <p:nvPr>
            <p:ph type="sldNum" sz="quarter" idx="5"/>
          </p:nvPr>
        </p:nvSpPr>
        <p:spPr/>
        <p:txBody>
          <a:bodyPr/>
          <a:lstStyle/>
          <a:p>
            <a:fld id="{C67078FF-8506-4410-ABD0-7BF25A4B9867}" type="slidenum">
              <a:rPr lang="en-CA" smtClean="0"/>
              <a:t>2</a:t>
            </a:fld>
            <a:endParaRPr lang="en-CA"/>
          </a:p>
        </p:txBody>
      </p:sp>
    </p:spTree>
    <p:extLst>
      <p:ext uri="{BB962C8B-B14F-4D97-AF65-F5344CB8AC3E}">
        <p14:creationId xmlns:p14="http://schemas.microsoft.com/office/powerpoint/2010/main" val="84442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TFC’s current standing reveals significant room for improvement, with a 37% win rate. This highlights the urgency for advanced analytics to analyze opponents, refine strategies, and increase their chances in the upcoming games.</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Toronto Football Club or TFC for short has a strong historical performance in the MLS Major League Soccer, with years where they demonstrated high-caliber gameplay. However, the current season is a challenge, and there’s a need for a data-driven approach to regain their competitive edge.</a:t>
            </a:r>
          </a:p>
          <a:p>
            <a:endParaRPr lang="en-US"/>
          </a:p>
          <a:p>
            <a:endParaRPr lang="en-CA"/>
          </a:p>
        </p:txBody>
      </p:sp>
      <p:sp>
        <p:nvSpPr>
          <p:cNvPr id="4" name="Slide Number Placeholder 3"/>
          <p:cNvSpPr>
            <a:spLocks noGrp="1"/>
          </p:cNvSpPr>
          <p:nvPr>
            <p:ph type="sldNum" sz="quarter" idx="5"/>
          </p:nvPr>
        </p:nvSpPr>
        <p:spPr/>
        <p:txBody>
          <a:bodyPr/>
          <a:lstStyle/>
          <a:p>
            <a:fld id="{C67078FF-8506-4410-ABD0-7BF25A4B9867}" type="slidenum">
              <a:rPr lang="en-CA" smtClean="0"/>
              <a:t>3</a:t>
            </a:fld>
            <a:endParaRPr lang="en-CA"/>
          </a:p>
        </p:txBody>
      </p:sp>
    </p:spTree>
    <p:extLst>
      <p:ext uri="{BB962C8B-B14F-4D97-AF65-F5344CB8AC3E}">
        <p14:creationId xmlns:p14="http://schemas.microsoft.com/office/powerpoint/2010/main" val="4118821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objective here is clear: Identify Key features, Pick specific ML, Present actionable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To use data to understand the intricacies of the opponent’s strategies and extract actionable insights using machine learning. This will enable Toronto FC to better adapt and outsmart their opponents on the field.</a:t>
            </a:r>
          </a:p>
          <a:p>
            <a:endParaRPr lang="en-CA"/>
          </a:p>
        </p:txBody>
      </p:sp>
      <p:sp>
        <p:nvSpPr>
          <p:cNvPr id="4" name="Slide Number Placeholder 3"/>
          <p:cNvSpPr>
            <a:spLocks noGrp="1"/>
          </p:cNvSpPr>
          <p:nvPr>
            <p:ph type="sldNum" sz="quarter" idx="5"/>
          </p:nvPr>
        </p:nvSpPr>
        <p:spPr/>
        <p:txBody>
          <a:bodyPr/>
          <a:lstStyle/>
          <a:p>
            <a:fld id="{C67078FF-8506-4410-ABD0-7BF25A4B9867}" type="slidenum">
              <a:rPr lang="en-CA" smtClean="0"/>
              <a:t>4</a:t>
            </a:fld>
            <a:endParaRPr lang="en-CA"/>
          </a:p>
        </p:txBody>
      </p:sp>
    </p:spTree>
    <p:extLst>
      <p:ext uri="{BB962C8B-B14F-4D97-AF65-F5344CB8AC3E}">
        <p14:creationId xmlns:p14="http://schemas.microsoft.com/office/powerpoint/2010/main" val="2887110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approach revolves around gathering the right data from a variety of sources and different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Explain how every piece of data, from corner kicks to player stats, is a potential goldmine for identifying patterns in opponent gameplay.</a:t>
            </a:r>
          </a:p>
          <a:p>
            <a:endParaRPr lang="en-CA"/>
          </a:p>
        </p:txBody>
      </p:sp>
      <p:sp>
        <p:nvSpPr>
          <p:cNvPr id="4" name="Slide Number Placeholder 3"/>
          <p:cNvSpPr>
            <a:spLocks noGrp="1"/>
          </p:cNvSpPr>
          <p:nvPr>
            <p:ph type="sldNum" sz="quarter" idx="5"/>
          </p:nvPr>
        </p:nvSpPr>
        <p:spPr/>
        <p:txBody>
          <a:bodyPr/>
          <a:lstStyle/>
          <a:p>
            <a:fld id="{C67078FF-8506-4410-ABD0-7BF25A4B9867}" type="slidenum">
              <a:rPr lang="en-CA" smtClean="0"/>
              <a:t>5</a:t>
            </a:fld>
            <a:endParaRPr lang="en-CA"/>
          </a:p>
        </p:txBody>
      </p:sp>
    </p:spTree>
    <p:extLst>
      <p:ext uri="{BB962C8B-B14F-4D97-AF65-F5344CB8AC3E}">
        <p14:creationId xmlns:p14="http://schemas.microsoft.com/office/powerpoint/2010/main" val="3738622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Identified Key Features, Player stats like assists, stamina, and passing accuracy are crucial for understanding both individual performances and their impact on the team’s results. These metrics feed into the models to refine predictions of game outcomes.</a:t>
            </a:r>
          </a:p>
          <a:p>
            <a:r>
              <a:rPr lang="en-CA"/>
              <a:t>This charts shows the Assists by player so we can have an idea on the metrics.</a:t>
            </a:r>
          </a:p>
        </p:txBody>
      </p:sp>
      <p:sp>
        <p:nvSpPr>
          <p:cNvPr id="4" name="Slide Number Placeholder 3"/>
          <p:cNvSpPr>
            <a:spLocks noGrp="1"/>
          </p:cNvSpPr>
          <p:nvPr>
            <p:ph type="sldNum" sz="quarter" idx="5"/>
          </p:nvPr>
        </p:nvSpPr>
        <p:spPr/>
        <p:txBody>
          <a:bodyPr/>
          <a:lstStyle/>
          <a:p>
            <a:fld id="{C67078FF-8506-4410-ABD0-7BF25A4B9867}" type="slidenum">
              <a:rPr lang="en-CA" smtClean="0"/>
              <a:t>6</a:t>
            </a:fld>
            <a:endParaRPr lang="en-CA"/>
          </a:p>
        </p:txBody>
      </p:sp>
    </p:spTree>
    <p:extLst>
      <p:ext uri="{BB962C8B-B14F-4D97-AF65-F5344CB8AC3E}">
        <p14:creationId xmlns:p14="http://schemas.microsoft.com/office/powerpoint/2010/main" val="1926642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 a team level, factors like formation frequency and ball possession can reveal much about a team’s tactical inclinations. Our models analyze this data to determine which formations lead to wins and when defensive strategies are most effective.</a:t>
            </a:r>
            <a:endParaRPr lang="en-CA"/>
          </a:p>
        </p:txBody>
      </p:sp>
      <p:sp>
        <p:nvSpPr>
          <p:cNvPr id="4" name="Slide Number Placeholder 3"/>
          <p:cNvSpPr>
            <a:spLocks noGrp="1"/>
          </p:cNvSpPr>
          <p:nvPr>
            <p:ph type="sldNum" sz="quarter" idx="5"/>
          </p:nvPr>
        </p:nvSpPr>
        <p:spPr/>
        <p:txBody>
          <a:bodyPr/>
          <a:lstStyle/>
          <a:p>
            <a:fld id="{C67078FF-8506-4410-ABD0-7BF25A4B9867}" type="slidenum">
              <a:rPr lang="en-CA" smtClean="0"/>
              <a:t>7</a:t>
            </a:fld>
            <a:endParaRPr lang="en-CA"/>
          </a:p>
        </p:txBody>
      </p:sp>
    </p:spTree>
    <p:extLst>
      <p:ext uri="{BB962C8B-B14F-4D97-AF65-F5344CB8AC3E}">
        <p14:creationId xmlns:p14="http://schemas.microsoft.com/office/powerpoint/2010/main" val="722721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Contextual factors such as home vs. away performance, weather conditions, and timing play a crucial role. For example, understanding how Toronto FC performs in the last minutes of a match gives insights into the team’s endurance and ability to close out games.</a:t>
            </a:r>
            <a:endParaRPr lang="en-CA"/>
          </a:p>
        </p:txBody>
      </p:sp>
      <p:sp>
        <p:nvSpPr>
          <p:cNvPr id="4" name="Slide Number Placeholder 3"/>
          <p:cNvSpPr>
            <a:spLocks noGrp="1"/>
          </p:cNvSpPr>
          <p:nvPr>
            <p:ph type="sldNum" sz="quarter" idx="5"/>
          </p:nvPr>
        </p:nvSpPr>
        <p:spPr/>
        <p:txBody>
          <a:bodyPr/>
          <a:lstStyle/>
          <a:p>
            <a:fld id="{C67078FF-8506-4410-ABD0-7BF25A4B9867}" type="slidenum">
              <a:rPr lang="en-CA" smtClean="0"/>
              <a:t>8</a:t>
            </a:fld>
            <a:endParaRPr lang="en-CA"/>
          </a:p>
        </p:txBody>
      </p:sp>
    </p:spTree>
    <p:extLst>
      <p:ext uri="{BB962C8B-B14F-4D97-AF65-F5344CB8AC3E}">
        <p14:creationId xmlns:p14="http://schemas.microsoft.com/office/powerpoint/2010/main" val="3503903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Toronto FC’s defense metrics show how the team performs across tackles, interceptions, and blocks throughout the season.</a:t>
            </a:r>
          </a:p>
          <a:p>
            <a:r>
              <a:rPr lang="en-US"/>
              <a:t>Higher tackle success rates mean stronger defense. By watching these patterns, Toronto FC can identify when to strengthen defense or adjust tactics, helping the team stay effective and balanced on the field.</a:t>
            </a:r>
          </a:p>
          <a:p>
            <a:endParaRPr lang="en-CA"/>
          </a:p>
        </p:txBody>
      </p:sp>
      <p:sp>
        <p:nvSpPr>
          <p:cNvPr id="4" name="Slide Number Placeholder 3"/>
          <p:cNvSpPr>
            <a:spLocks noGrp="1"/>
          </p:cNvSpPr>
          <p:nvPr>
            <p:ph type="sldNum" sz="quarter" idx="5"/>
          </p:nvPr>
        </p:nvSpPr>
        <p:spPr/>
        <p:txBody>
          <a:bodyPr/>
          <a:lstStyle/>
          <a:p>
            <a:fld id="{C67078FF-8506-4410-ABD0-7BF25A4B9867}" type="slidenum">
              <a:rPr lang="en-CA" smtClean="0"/>
              <a:t>9</a:t>
            </a:fld>
            <a:endParaRPr lang="en-CA"/>
          </a:p>
        </p:txBody>
      </p:sp>
    </p:spTree>
    <p:extLst>
      <p:ext uri="{BB962C8B-B14F-4D97-AF65-F5344CB8AC3E}">
        <p14:creationId xmlns:p14="http://schemas.microsoft.com/office/powerpoint/2010/main" val="3084538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7.xml"/><Relationship Id="rId7" Type="http://schemas.openxmlformats.org/officeDocument/2006/relationships/image" Target="../media/image34.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7.xml"/><Relationship Id="rId7" Type="http://schemas.openxmlformats.org/officeDocument/2006/relationships/image" Target="../media/image36.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43.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notesSlide" Target="../notesSlides/notesSlide13.xml"/><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List_of_Toronto_FC_records_and_statistics" TargetMode="External"/><Relationship Id="rId3" Type="http://schemas.openxmlformats.org/officeDocument/2006/relationships/slideLayout" Target="../slideLayouts/slideLayout7.xml"/><Relationship Id="rId7" Type="http://schemas.openxmlformats.org/officeDocument/2006/relationships/hyperlink" Target="https://link.springer.com/article/10.1007/s11277-023-10585-z" TargetMode="Externa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2.png"/><Relationship Id="rId5" Type="http://schemas.openxmlformats.org/officeDocument/2006/relationships/image" Target="../media/image45.png"/><Relationship Id="rId4" Type="http://schemas.openxmlformats.org/officeDocument/2006/relationships/notesSlide" Target="../notesSlides/notesSlide14.xml"/><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11" Type="http://schemas.openxmlformats.org/officeDocument/2006/relationships/image" Target="../media/image2.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2.xm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notesSlide" Target="../notesSlides/notesSlide5.xml"/><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7.xml"/><Relationship Id="rId7" Type="http://schemas.openxmlformats.org/officeDocument/2006/relationships/image" Target="../media/image2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7.xml"/><Relationship Id="rId7" Type="http://schemas.openxmlformats.org/officeDocument/2006/relationships/image" Target="../media/image2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7.xml"/><Relationship Id="rId7" Type="http://schemas.openxmlformats.org/officeDocument/2006/relationships/image" Target="../media/image29.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7.xml"/><Relationship Id="rId7" Type="http://schemas.openxmlformats.org/officeDocument/2006/relationships/image" Target="../media/image31.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517"/>
            <a:ext cx="13494081" cy="10290517"/>
          </a:xfrm>
          <a:custGeom>
            <a:avLst/>
            <a:gdLst/>
            <a:ahLst/>
            <a:cxnLst/>
            <a:rect l="l" t="t" r="r" b="b"/>
            <a:pathLst>
              <a:path w="13494081" h="10290517">
                <a:moveTo>
                  <a:pt x="0" y="0"/>
                </a:moveTo>
                <a:lnTo>
                  <a:pt x="13494081" y="0"/>
                </a:lnTo>
                <a:lnTo>
                  <a:pt x="13494081" y="10290517"/>
                </a:lnTo>
                <a:lnTo>
                  <a:pt x="0" y="10290517"/>
                </a:lnTo>
                <a:lnTo>
                  <a:pt x="0" y="0"/>
                </a:lnTo>
                <a:close/>
              </a:path>
            </a:pathLst>
          </a:custGeom>
          <a:blipFill>
            <a:blip r:embed="rId5">
              <a:alphaModFix amt="48000"/>
            </a:blip>
            <a:stretch>
              <a:fillRect/>
            </a:stretch>
          </a:blipFill>
        </p:spPr>
        <p:txBody>
          <a:bodyPr/>
          <a:lstStyle/>
          <a:p>
            <a:endParaRPr lang="en-CA"/>
          </a:p>
        </p:txBody>
      </p:sp>
      <p:grpSp>
        <p:nvGrpSpPr>
          <p:cNvPr id="3" name="Group 3"/>
          <p:cNvGrpSpPr/>
          <p:nvPr/>
        </p:nvGrpSpPr>
        <p:grpSpPr>
          <a:xfrm rot="18045643">
            <a:off x="4233426" y="68447"/>
            <a:ext cx="16984155" cy="12592413"/>
            <a:chOff x="0" y="-38100"/>
            <a:chExt cx="4473193" cy="3316520"/>
          </a:xfrm>
        </p:grpSpPr>
        <p:sp>
          <p:nvSpPr>
            <p:cNvPr id="4" name="Freeform 4"/>
            <p:cNvSpPr/>
            <p:nvPr/>
          </p:nvSpPr>
          <p:spPr>
            <a:xfrm>
              <a:off x="0" y="0"/>
              <a:ext cx="4473193" cy="3278420"/>
            </a:xfrm>
            <a:custGeom>
              <a:avLst/>
              <a:gdLst/>
              <a:ahLst/>
              <a:cxnLst/>
              <a:rect l="l" t="t" r="r" b="b"/>
              <a:pathLst>
                <a:path w="4473193" h="3278420">
                  <a:moveTo>
                    <a:pt x="0" y="0"/>
                  </a:moveTo>
                  <a:lnTo>
                    <a:pt x="4473193" y="0"/>
                  </a:lnTo>
                  <a:lnTo>
                    <a:pt x="4473193" y="3278420"/>
                  </a:lnTo>
                  <a:lnTo>
                    <a:pt x="0" y="3278420"/>
                  </a:lnTo>
                  <a:close/>
                </a:path>
              </a:pathLst>
            </a:custGeom>
            <a:solidFill>
              <a:srgbClr val="242424"/>
            </a:solidFill>
          </p:spPr>
          <p:txBody>
            <a:bodyPr/>
            <a:lstStyle/>
            <a:p>
              <a:endParaRPr lang="en-CA"/>
            </a:p>
          </p:txBody>
        </p:sp>
        <p:sp>
          <p:nvSpPr>
            <p:cNvPr id="5" name="TextBox 5"/>
            <p:cNvSpPr txBox="1"/>
            <p:nvPr/>
          </p:nvSpPr>
          <p:spPr>
            <a:xfrm>
              <a:off x="0" y="-38100"/>
              <a:ext cx="4473193" cy="331652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5208860" y="9194483"/>
            <a:ext cx="11200899" cy="54292"/>
          </a:xfrm>
          <a:prstGeom prst="line">
            <a:avLst/>
          </a:prstGeom>
          <a:ln w="19050" cap="flat">
            <a:solidFill>
              <a:srgbClr val="FFFFFF"/>
            </a:solidFill>
            <a:prstDash val="solid"/>
            <a:headEnd type="none" w="sm" len="sm"/>
            <a:tailEnd type="none" w="sm" len="sm"/>
          </a:ln>
        </p:spPr>
        <p:txBody>
          <a:bodyPr/>
          <a:lstStyle/>
          <a:p>
            <a:endParaRPr lang="en-CA"/>
          </a:p>
        </p:txBody>
      </p:sp>
      <p:sp>
        <p:nvSpPr>
          <p:cNvPr id="7" name="Freeform 7"/>
          <p:cNvSpPr/>
          <p:nvPr/>
        </p:nvSpPr>
        <p:spPr>
          <a:xfrm>
            <a:off x="2603127" y="8151153"/>
            <a:ext cx="2579455" cy="1088853"/>
          </a:xfrm>
          <a:custGeom>
            <a:avLst/>
            <a:gdLst/>
            <a:ahLst/>
            <a:cxnLst/>
            <a:rect l="l" t="t" r="r" b="b"/>
            <a:pathLst>
              <a:path w="2579455" h="1088853">
                <a:moveTo>
                  <a:pt x="0" y="0"/>
                </a:moveTo>
                <a:lnTo>
                  <a:pt x="2579455" y="0"/>
                </a:lnTo>
                <a:lnTo>
                  <a:pt x="2579455" y="1088853"/>
                </a:lnTo>
                <a:lnTo>
                  <a:pt x="0" y="1088853"/>
                </a:lnTo>
                <a:lnTo>
                  <a:pt x="0" y="0"/>
                </a:lnTo>
                <a:close/>
              </a:path>
            </a:pathLst>
          </a:custGeom>
          <a:blipFill>
            <a:blip r:embed="rId6"/>
            <a:stretch>
              <a:fillRect/>
            </a:stretch>
          </a:blipFill>
        </p:spPr>
        <p:txBody>
          <a:bodyPr/>
          <a:lstStyle/>
          <a:p>
            <a:endParaRPr lang="en-CA"/>
          </a:p>
        </p:txBody>
      </p:sp>
      <p:grpSp>
        <p:nvGrpSpPr>
          <p:cNvPr id="8" name="Group 8"/>
          <p:cNvGrpSpPr>
            <a:grpSpLocks noChangeAspect="1"/>
          </p:cNvGrpSpPr>
          <p:nvPr/>
        </p:nvGrpSpPr>
        <p:grpSpPr>
          <a:xfrm>
            <a:off x="10223426" y="5088916"/>
            <a:ext cx="3892209" cy="3892209"/>
            <a:chOff x="0" y="0"/>
            <a:chExt cx="14840029" cy="14840029"/>
          </a:xfrm>
        </p:grpSpPr>
        <p:sp>
          <p:nvSpPr>
            <p:cNvPr id="9" name="Freeform 9"/>
            <p:cNvSpPr/>
            <p:nvPr/>
          </p:nvSpPr>
          <p:spPr>
            <a:xfrm>
              <a:off x="0" y="0"/>
              <a:ext cx="14840026" cy="14840029"/>
            </a:xfrm>
            <a:custGeom>
              <a:avLst/>
              <a:gdLst/>
              <a:ahLst/>
              <a:cxnLst/>
              <a:rect l="l" t="t" r="r" b="b"/>
              <a:pathLst>
                <a:path w="14840026" h="14840029">
                  <a:moveTo>
                    <a:pt x="3105877" y="13457583"/>
                  </a:moveTo>
                  <a:cubicBezTo>
                    <a:pt x="4321642" y="14327753"/>
                    <a:pt x="5811831" y="14840029"/>
                    <a:pt x="7420015" y="14840029"/>
                  </a:cubicBezTo>
                  <a:cubicBezTo>
                    <a:pt x="9028198" y="14840029"/>
                    <a:pt x="10518387" y="14327753"/>
                    <a:pt x="11734152" y="13457583"/>
                  </a:cubicBezTo>
                  <a:cubicBezTo>
                    <a:pt x="12472827" y="12928884"/>
                    <a:pt x="13363949" y="12648722"/>
                    <a:pt x="14278014" y="12648722"/>
                  </a:cubicBezTo>
                  <a:cubicBezTo>
                    <a:pt x="14427068" y="12648722"/>
                    <a:pt x="14570019" y="12589509"/>
                    <a:pt x="14675417" y="12484111"/>
                  </a:cubicBezTo>
                  <a:cubicBezTo>
                    <a:pt x="14780816" y="12378713"/>
                    <a:pt x="14840026" y="12235761"/>
                    <a:pt x="14840026" y="12086706"/>
                  </a:cubicBezTo>
                  <a:lnTo>
                    <a:pt x="14840026" y="2753321"/>
                  </a:lnTo>
                  <a:cubicBezTo>
                    <a:pt x="14840026" y="2442929"/>
                    <a:pt x="14588403" y="2191306"/>
                    <a:pt x="14278011" y="2191306"/>
                  </a:cubicBezTo>
                  <a:cubicBezTo>
                    <a:pt x="13363947" y="2191306"/>
                    <a:pt x="12472826" y="1911143"/>
                    <a:pt x="11734151" y="1382446"/>
                  </a:cubicBezTo>
                  <a:cubicBezTo>
                    <a:pt x="10518387" y="512275"/>
                    <a:pt x="9028198" y="0"/>
                    <a:pt x="7420015" y="0"/>
                  </a:cubicBezTo>
                  <a:cubicBezTo>
                    <a:pt x="5811832" y="0"/>
                    <a:pt x="4321642" y="512275"/>
                    <a:pt x="3105877" y="1382446"/>
                  </a:cubicBezTo>
                  <a:cubicBezTo>
                    <a:pt x="2367201" y="1911144"/>
                    <a:pt x="1476082" y="2191306"/>
                    <a:pt x="562015" y="2191306"/>
                  </a:cubicBezTo>
                  <a:cubicBezTo>
                    <a:pt x="412958" y="2191306"/>
                    <a:pt x="270009" y="2250519"/>
                    <a:pt x="164610" y="2355916"/>
                  </a:cubicBezTo>
                  <a:cubicBezTo>
                    <a:pt x="59211" y="2461313"/>
                    <a:pt x="0" y="2604266"/>
                    <a:pt x="0" y="2753322"/>
                  </a:cubicBezTo>
                  <a:lnTo>
                    <a:pt x="0" y="12086706"/>
                  </a:lnTo>
                  <a:cubicBezTo>
                    <a:pt x="0" y="12397099"/>
                    <a:pt x="251623" y="12648722"/>
                    <a:pt x="562014" y="12648722"/>
                  </a:cubicBezTo>
                  <a:cubicBezTo>
                    <a:pt x="1476082" y="12648721"/>
                    <a:pt x="2367201" y="12928884"/>
                    <a:pt x="3105877" y="13457583"/>
                  </a:cubicBezTo>
                  <a:close/>
                </a:path>
              </a:pathLst>
            </a:custGeom>
            <a:solidFill>
              <a:srgbClr val="3A4F70"/>
            </a:solidFill>
          </p:spPr>
          <p:txBody>
            <a:bodyPr/>
            <a:lstStyle/>
            <a:p>
              <a:endParaRPr lang="en-CA"/>
            </a:p>
          </p:txBody>
        </p:sp>
        <p:sp>
          <p:nvSpPr>
            <p:cNvPr id="10" name="Freeform 10"/>
            <p:cNvSpPr/>
            <p:nvPr/>
          </p:nvSpPr>
          <p:spPr>
            <a:xfrm>
              <a:off x="200382" y="200383"/>
              <a:ext cx="14439264" cy="14439263"/>
            </a:xfrm>
            <a:custGeom>
              <a:avLst/>
              <a:gdLst/>
              <a:ahLst/>
              <a:cxnLst/>
              <a:rect l="l" t="t" r="r" b="b"/>
              <a:pathLst>
                <a:path w="14439264" h="14439263">
                  <a:moveTo>
                    <a:pt x="3022121" y="13094254"/>
                  </a:moveTo>
                  <a:cubicBezTo>
                    <a:pt x="4205000" y="13940887"/>
                    <a:pt x="5654646" y="14439263"/>
                    <a:pt x="7219633" y="14439263"/>
                  </a:cubicBezTo>
                  <a:cubicBezTo>
                    <a:pt x="8784619" y="14439263"/>
                    <a:pt x="10234265" y="13940887"/>
                    <a:pt x="11417144" y="13094254"/>
                  </a:cubicBezTo>
                  <a:cubicBezTo>
                    <a:pt x="12190652" y="12540622"/>
                    <a:pt x="13122754" y="12247956"/>
                    <a:pt x="14077633" y="12247956"/>
                  </a:cubicBezTo>
                  <a:cubicBezTo>
                    <a:pt x="14277356" y="12247956"/>
                    <a:pt x="14439264" y="12086048"/>
                    <a:pt x="14439264" y="11886324"/>
                  </a:cubicBezTo>
                  <a:lnTo>
                    <a:pt x="14439264" y="2552939"/>
                  </a:lnTo>
                  <a:cubicBezTo>
                    <a:pt x="14439264" y="2353215"/>
                    <a:pt x="14277356" y="2191306"/>
                    <a:pt x="14077633" y="2191306"/>
                  </a:cubicBezTo>
                  <a:cubicBezTo>
                    <a:pt x="13122754" y="2191306"/>
                    <a:pt x="12190653" y="1898638"/>
                    <a:pt x="11417143" y="1345009"/>
                  </a:cubicBezTo>
                  <a:cubicBezTo>
                    <a:pt x="10234264" y="498376"/>
                    <a:pt x="8784618" y="0"/>
                    <a:pt x="7219633" y="0"/>
                  </a:cubicBezTo>
                  <a:cubicBezTo>
                    <a:pt x="5654647" y="0"/>
                    <a:pt x="4205002" y="498376"/>
                    <a:pt x="3022121" y="1345009"/>
                  </a:cubicBezTo>
                  <a:cubicBezTo>
                    <a:pt x="2248612" y="1898639"/>
                    <a:pt x="1316511" y="2191306"/>
                    <a:pt x="361632" y="2191306"/>
                  </a:cubicBezTo>
                  <a:cubicBezTo>
                    <a:pt x="161908" y="2191306"/>
                    <a:pt x="0" y="2353215"/>
                    <a:pt x="0" y="2552939"/>
                  </a:cubicBezTo>
                  <a:lnTo>
                    <a:pt x="0" y="11886323"/>
                  </a:lnTo>
                  <a:cubicBezTo>
                    <a:pt x="0" y="11982235"/>
                    <a:pt x="38100" y="12074216"/>
                    <a:pt x="105919" y="12142036"/>
                  </a:cubicBezTo>
                  <a:cubicBezTo>
                    <a:pt x="173738" y="12209856"/>
                    <a:pt x="265721" y="12247955"/>
                    <a:pt x="361631" y="12247955"/>
                  </a:cubicBezTo>
                  <a:cubicBezTo>
                    <a:pt x="1316511" y="12247955"/>
                    <a:pt x="2248612" y="12540623"/>
                    <a:pt x="3022121" y="13094254"/>
                  </a:cubicBezTo>
                  <a:close/>
                </a:path>
              </a:pathLst>
            </a:custGeom>
            <a:solidFill>
              <a:srgbClr val="FFFFFF"/>
            </a:solidFill>
          </p:spPr>
          <p:txBody>
            <a:bodyPr/>
            <a:lstStyle/>
            <a:p>
              <a:endParaRPr lang="en-CA"/>
            </a:p>
          </p:txBody>
        </p:sp>
        <p:sp>
          <p:nvSpPr>
            <p:cNvPr id="11" name="Freeform 11"/>
            <p:cNvSpPr/>
            <p:nvPr/>
          </p:nvSpPr>
          <p:spPr>
            <a:xfrm>
              <a:off x="562016" y="562014"/>
              <a:ext cx="13716000" cy="13716001"/>
            </a:xfrm>
            <a:custGeom>
              <a:avLst/>
              <a:gdLst/>
              <a:ahLst/>
              <a:cxnLst/>
              <a:rect l="l" t="t" r="r" b="b"/>
              <a:pathLst>
                <a:path w="13716000" h="13716001">
                  <a:moveTo>
                    <a:pt x="10845033" y="1277448"/>
                  </a:moveTo>
                  <a:cubicBezTo>
                    <a:pt x="9721504" y="473295"/>
                    <a:pt x="8345027" y="0"/>
                    <a:pt x="6857999" y="0"/>
                  </a:cubicBezTo>
                  <a:cubicBezTo>
                    <a:pt x="5370970" y="0"/>
                    <a:pt x="3994493" y="473295"/>
                    <a:pt x="2870964" y="1277448"/>
                  </a:cubicBezTo>
                  <a:cubicBezTo>
                    <a:pt x="2034590" y="1876072"/>
                    <a:pt x="1028529" y="2191308"/>
                    <a:pt x="0" y="2191308"/>
                  </a:cubicBezTo>
                  <a:lnTo>
                    <a:pt x="0" y="11524692"/>
                  </a:lnTo>
                  <a:cubicBezTo>
                    <a:pt x="1028532" y="11524692"/>
                    <a:pt x="2034590" y="11839928"/>
                    <a:pt x="2870964" y="12438553"/>
                  </a:cubicBezTo>
                  <a:cubicBezTo>
                    <a:pt x="3994492" y="13242706"/>
                    <a:pt x="5370969" y="13716001"/>
                    <a:pt x="6857998" y="13716001"/>
                  </a:cubicBezTo>
                  <a:cubicBezTo>
                    <a:pt x="8345026" y="13716001"/>
                    <a:pt x="9721504" y="13242706"/>
                    <a:pt x="10845032" y="12438553"/>
                  </a:cubicBezTo>
                  <a:cubicBezTo>
                    <a:pt x="11681406" y="11839927"/>
                    <a:pt x="12687465" y="11524692"/>
                    <a:pt x="13715999" y="11524692"/>
                  </a:cubicBezTo>
                  <a:lnTo>
                    <a:pt x="13715999" y="2191308"/>
                  </a:lnTo>
                  <a:cubicBezTo>
                    <a:pt x="12687467" y="2191308"/>
                    <a:pt x="11681406" y="1876072"/>
                    <a:pt x="10845033" y="1277448"/>
                  </a:cubicBezTo>
                  <a:close/>
                </a:path>
              </a:pathLst>
            </a:custGeom>
            <a:blipFill>
              <a:blip r:embed="rId7"/>
              <a:stretch>
                <a:fillRect l="-3125" r="-3125"/>
              </a:stretch>
            </a:blipFill>
          </p:spPr>
          <p:txBody>
            <a:bodyPr/>
            <a:lstStyle/>
            <a:p>
              <a:endParaRPr lang="en-CA"/>
            </a:p>
          </p:txBody>
        </p:sp>
      </p:grpSp>
      <p:sp>
        <p:nvSpPr>
          <p:cNvPr id="12" name="TextBox 12"/>
          <p:cNvSpPr txBox="1"/>
          <p:nvPr/>
        </p:nvSpPr>
        <p:spPr>
          <a:xfrm>
            <a:off x="9568693" y="857250"/>
            <a:ext cx="7903250" cy="4185761"/>
          </a:xfrm>
          <a:prstGeom prst="rect">
            <a:avLst/>
          </a:prstGeom>
        </p:spPr>
        <p:txBody>
          <a:bodyPr lIns="0" tIns="0" rIns="0" bIns="0" rtlCol="0" anchor="t">
            <a:spAutoFit/>
          </a:bodyPr>
          <a:lstStyle/>
          <a:p>
            <a:pPr algn="l"/>
            <a:r>
              <a:rPr lang="en-US" sz="8000" b="1">
                <a:solidFill>
                  <a:srgbClr val="FFFFFF"/>
                </a:solidFill>
                <a:latin typeface="Barlow SemiCondensed Heavy"/>
                <a:ea typeface="Barlow SemiCondensed Heavy"/>
                <a:cs typeface="Barlow SemiCondensed Heavy"/>
                <a:sym typeface="Barlow SemiCondensed Heavy"/>
              </a:rPr>
              <a:t>AI-DRIVEN </a:t>
            </a:r>
          </a:p>
          <a:p>
            <a:pPr algn="l"/>
            <a:r>
              <a:rPr lang="en-US" sz="9600" b="1">
                <a:solidFill>
                  <a:srgbClr val="FFFFFF"/>
                </a:solidFill>
                <a:latin typeface="Barlow SemiCondensed Heavy"/>
                <a:ea typeface="Barlow SemiCondensed Heavy"/>
                <a:cs typeface="Barlow SemiCondensed Heavy"/>
                <a:sym typeface="Barlow SemiCondensed Heavy"/>
              </a:rPr>
              <a:t>GAME INSIGHTS</a:t>
            </a:r>
          </a:p>
        </p:txBody>
      </p:sp>
      <p:sp>
        <p:nvSpPr>
          <p:cNvPr id="13" name="TextBox 13"/>
          <p:cNvSpPr txBox="1"/>
          <p:nvPr/>
        </p:nvSpPr>
        <p:spPr>
          <a:xfrm>
            <a:off x="6486965" y="5382322"/>
            <a:ext cx="5051691" cy="1118255"/>
          </a:xfrm>
          <a:prstGeom prst="rect">
            <a:avLst/>
          </a:prstGeom>
        </p:spPr>
        <p:txBody>
          <a:bodyPr wrap="square" lIns="0" tIns="0" rIns="0" bIns="0" rtlCol="0" anchor="t">
            <a:spAutoFit/>
          </a:bodyPr>
          <a:lstStyle/>
          <a:p>
            <a:pPr>
              <a:lnSpc>
                <a:spcPts val="4480"/>
              </a:lnSpc>
            </a:pPr>
            <a:r>
              <a:rPr lang="en-US" sz="3200" b="1" i="1">
                <a:solidFill>
                  <a:srgbClr val="FFFFFF"/>
                </a:solidFill>
                <a:latin typeface="Montserrat Bold Italics"/>
                <a:ea typeface="Montserrat Bold Italics"/>
                <a:cs typeface="Montserrat Bold Italics"/>
                <a:sym typeface="Montserrat Bold Italics"/>
              </a:rPr>
              <a:t>Enhancing Strategic </a:t>
            </a:r>
          </a:p>
          <a:p>
            <a:pPr>
              <a:lnSpc>
                <a:spcPts val="4480"/>
              </a:lnSpc>
            </a:pPr>
            <a:r>
              <a:rPr lang="en-US" sz="3200" b="1" i="1">
                <a:solidFill>
                  <a:srgbClr val="FFFFFF"/>
                </a:solidFill>
                <a:latin typeface="Montserrat Bold Italics"/>
                <a:ea typeface="Montserrat Bold Italics"/>
                <a:cs typeface="Montserrat Bold Italics"/>
                <a:sym typeface="Montserrat Bold Italics"/>
              </a:rPr>
              <a:t>Planning with Data</a:t>
            </a:r>
          </a:p>
        </p:txBody>
      </p:sp>
      <p:sp>
        <p:nvSpPr>
          <p:cNvPr id="14" name="TextBox 13">
            <a:extLst>
              <a:ext uri="{FF2B5EF4-FFF2-40B4-BE49-F238E27FC236}">
                <a16:creationId xmlns:a16="http://schemas.microsoft.com/office/drawing/2014/main" id="{ECD0405A-AC7F-4363-447E-F19678D264B7}"/>
              </a:ext>
            </a:extLst>
          </p:cNvPr>
          <p:cNvSpPr txBox="1"/>
          <p:nvPr/>
        </p:nvSpPr>
        <p:spPr>
          <a:xfrm>
            <a:off x="5115365" y="8542103"/>
            <a:ext cx="2743200" cy="6265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4480"/>
              </a:lnSpc>
            </a:pPr>
            <a:r>
              <a:rPr lang="en-US" sz="3200" b="1" i="1">
                <a:solidFill>
                  <a:srgbClr val="FFFFFF"/>
                </a:solidFill>
                <a:latin typeface="Montserrat Bold Italics"/>
              </a:rPr>
              <a:t>Week 8</a:t>
            </a:r>
            <a:endParaRPr lang="en-US" sz="3200" b="1" i="1">
              <a:solidFill>
                <a:srgbClr val="FFFFFF"/>
              </a:solidFill>
              <a:latin typeface="Montserrat Bold Italics"/>
              <a:cs typeface="Calibri"/>
            </a:endParaRPr>
          </a:p>
        </p:txBody>
      </p:sp>
      <p:pic>
        <p:nvPicPr>
          <p:cNvPr id="32" name="Video 31">
            <a:hlinkClick r:id="" action="ppaction://media"/>
            <a:extLst>
              <a:ext uri="{FF2B5EF4-FFF2-40B4-BE49-F238E27FC236}">
                <a16:creationId xmlns:a16="http://schemas.microsoft.com/office/drawing/2014/main" id="{09F399E9-9EF2-B0F4-A2EE-661CADFF4EF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2500" r="12500"/>
          <a:stretch>
            <a:fillRect/>
          </a:stretch>
        </p:blipFill>
        <p:spPr>
          <a:xfrm>
            <a:off x="15762446" y="7342825"/>
            <a:ext cx="1638300" cy="16383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28"/>
    </mc:Choice>
    <mc:Fallback>
      <p:transition spd="slow" advTm="3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pic>
        <p:nvPicPr>
          <p:cNvPr id="32" name="Picture 31" descr="A football field with people in the stands&#10;&#10;Description automatically generated">
            <a:extLst>
              <a:ext uri="{FF2B5EF4-FFF2-40B4-BE49-F238E27FC236}">
                <a16:creationId xmlns:a16="http://schemas.microsoft.com/office/drawing/2014/main" id="{EFA77339-74AE-A4CC-9F68-EDA7805E8AAE}"/>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0" y="-542475"/>
            <a:ext cx="18592800" cy="10652686"/>
          </a:xfrm>
          <a:prstGeom prst="rect">
            <a:avLst/>
          </a:prstGeom>
        </p:spPr>
      </p:pic>
      <p:grpSp>
        <p:nvGrpSpPr>
          <p:cNvPr id="2" name="Group 2"/>
          <p:cNvGrpSpPr/>
          <p:nvPr/>
        </p:nvGrpSpPr>
        <p:grpSpPr>
          <a:xfrm rot="-2637854">
            <a:off x="-2550236" y="-2811310"/>
            <a:ext cx="3318728" cy="4204164"/>
            <a:chOff x="0" y="0"/>
            <a:chExt cx="874068" cy="1107269"/>
          </a:xfrm>
        </p:grpSpPr>
        <p:sp>
          <p:nvSpPr>
            <p:cNvPr id="3" name="Freeform 3"/>
            <p:cNvSpPr/>
            <p:nvPr/>
          </p:nvSpPr>
          <p:spPr>
            <a:xfrm>
              <a:off x="0" y="0"/>
              <a:ext cx="874068" cy="1107270"/>
            </a:xfrm>
            <a:custGeom>
              <a:avLst/>
              <a:gdLst/>
              <a:ahLst/>
              <a:cxnLst/>
              <a:rect l="l" t="t" r="r" b="b"/>
              <a:pathLst>
                <a:path w="874068" h="1107270">
                  <a:moveTo>
                    <a:pt x="0" y="0"/>
                  </a:moveTo>
                  <a:lnTo>
                    <a:pt x="874068" y="0"/>
                  </a:lnTo>
                  <a:lnTo>
                    <a:pt x="874068" y="1107270"/>
                  </a:lnTo>
                  <a:lnTo>
                    <a:pt x="0" y="1107270"/>
                  </a:lnTo>
                  <a:close/>
                </a:path>
              </a:pathLst>
            </a:custGeom>
            <a:solidFill>
              <a:srgbClr val="EE272A"/>
            </a:solidFill>
          </p:spPr>
          <p:txBody>
            <a:bodyPr/>
            <a:lstStyle/>
            <a:p>
              <a:endParaRPr lang="en-CA"/>
            </a:p>
          </p:txBody>
        </p:sp>
        <p:sp>
          <p:nvSpPr>
            <p:cNvPr id="4" name="TextBox 4"/>
            <p:cNvSpPr txBox="1"/>
            <p:nvPr/>
          </p:nvSpPr>
          <p:spPr>
            <a:xfrm>
              <a:off x="0" y="-28575"/>
              <a:ext cx="874068" cy="1135844"/>
            </a:xfrm>
            <a:prstGeom prst="rect">
              <a:avLst/>
            </a:prstGeom>
          </p:spPr>
          <p:txBody>
            <a:bodyPr lIns="50800" tIns="50800" rIns="50800" bIns="50800" rtlCol="0" anchor="ctr"/>
            <a:lstStyle/>
            <a:p>
              <a:pPr algn="ctr">
                <a:lnSpc>
                  <a:spcPts val="2520"/>
                </a:lnSpc>
              </a:pPr>
              <a:endParaRPr/>
            </a:p>
          </p:txBody>
        </p:sp>
      </p:grpSp>
      <p:sp>
        <p:nvSpPr>
          <p:cNvPr id="5" name="AutoShape 5"/>
          <p:cNvSpPr/>
          <p:nvPr/>
        </p:nvSpPr>
        <p:spPr>
          <a:xfrm>
            <a:off x="4190692" y="9786806"/>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7" name="TextBox 7"/>
          <p:cNvSpPr txBox="1"/>
          <p:nvPr/>
        </p:nvSpPr>
        <p:spPr>
          <a:xfrm>
            <a:off x="269466" y="-47609"/>
            <a:ext cx="9494313" cy="1808187"/>
          </a:xfrm>
          <a:prstGeom prst="rect">
            <a:avLst/>
          </a:prstGeom>
        </p:spPr>
        <p:txBody>
          <a:bodyPr wrap="square" lIns="0" tIns="0" rIns="0" bIns="0" rtlCol="0" anchor="t">
            <a:spAutoFit/>
          </a:bodyPr>
          <a:lstStyle/>
          <a:p>
            <a:pPr algn="l">
              <a:lnSpc>
                <a:spcPts val="15751"/>
              </a:lnSpc>
            </a:pPr>
            <a:r>
              <a:rPr lang="en-US" sz="11251" b="1">
                <a:solidFill>
                  <a:srgbClr val="FFFFFF"/>
                </a:solidFill>
                <a:latin typeface="Barlow SemiCondensed Heavy"/>
                <a:ea typeface="Barlow SemiCondensed Heavy"/>
                <a:cs typeface="Barlow SemiCondensed Heavy"/>
                <a:sym typeface="Barlow SemiCondensed Heavy"/>
              </a:rPr>
              <a:t>EVALUATE</a:t>
            </a:r>
          </a:p>
        </p:txBody>
      </p:sp>
      <p:sp>
        <p:nvSpPr>
          <p:cNvPr id="8" name="TextBox 8"/>
          <p:cNvSpPr txBox="1"/>
          <p:nvPr/>
        </p:nvSpPr>
        <p:spPr>
          <a:xfrm>
            <a:off x="6879614" y="-47609"/>
            <a:ext cx="8417247" cy="1808187"/>
          </a:xfrm>
          <a:prstGeom prst="rect">
            <a:avLst/>
          </a:prstGeom>
        </p:spPr>
        <p:txBody>
          <a:bodyPr lIns="0" tIns="0" rIns="0" bIns="0" rtlCol="0" anchor="t">
            <a:spAutoFit/>
          </a:bodyPr>
          <a:lstStyle/>
          <a:p>
            <a:pPr algn="l">
              <a:lnSpc>
                <a:spcPts val="15751"/>
              </a:lnSpc>
            </a:pPr>
            <a:r>
              <a:rPr lang="en-US" sz="11251" b="1">
                <a:solidFill>
                  <a:srgbClr val="EE272A"/>
                </a:solidFill>
                <a:latin typeface="Barlow SemiCondensed Heavy"/>
                <a:ea typeface="Barlow SemiCondensed Heavy"/>
                <a:cs typeface="Barlow SemiCondensed Heavy"/>
                <a:sym typeface="Barlow SemiCondensed Heavy"/>
              </a:rPr>
              <a:t> ML</a:t>
            </a:r>
          </a:p>
        </p:txBody>
      </p:sp>
      <p:sp>
        <p:nvSpPr>
          <p:cNvPr id="24" name="Freeform 24"/>
          <p:cNvSpPr/>
          <p:nvPr/>
        </p:nvSpPr>
        <p:spPr>
          <a:xfrm>
            <a:off x="1028700" y="9021358"/>
            <a:ext cx="2579455" cy="1088853"/>
          </a:xfrm>
          <a:custGeom>
            <a:avLst/>
            <a:gdLst/>
            <a:ahLst/>
            <a:cxnLst/>
            <a:rect l="l" t="t" r="r" b="b"/>
            <a:pathLst>
              <a:path w="2579455" h="1088853">
                <a:moveTo>
                  <a:pt x="0" y="0"/>
                </a:moveTo>
                <a:lnTo>
                  <a:pt x="2579455" y="0"/>
                </a:lnTo>
                <a:lnTo>
                  <a:pt x="2579455" y="1088853"/>
                </a:lnTo>
                <a:lnTo>
                  <a:pt x="0" y="1088853"/>
                </a:lnTo>
                <a:lnTo>
                  <a:pt x="0" y="0"/>
                </a:lnTo>
                <a:close/>
              </a:path>
            </a:pathLst>
          </a:custGeom>
          <a:blipFill>
            <a:blip r:embed="rId6"/>
            <a:stretch>
              <a:fillRect/>
            </a:stretch>
          </a:blipFill>
        </p:spPr>
        <p:txBody>
          <a:bodyPr/>
          <a:lstStyle/>
          <a:p>
            <a:endParaRPr lang="en-CA"/>
          </a:p>
        </p:txBody>
      </p:sp>
      <p:grpSp>
        <p:nvGrpSpPr>
          <p:cNvPr id="25" name="Group 25"/>
          <p:cNvGrpSpPr/>
          <p:nvPr/>
        </p:nvGrpSpPr>
        <p:grpSpPr>
          <a:xfrm>
            <a:off x="-6775129" y="8908404"/>
            <a:ext cx="8178641" cy="3618246"/>
            <a:chOff x="0" y="0"/>
            <a:chExt cx="1578881" cy="698500"/>
          </a:xfrm>
        </p:grpSpPr>
        <p:sp>
          <p:nvSpPr>
            <p:cNvPr id="26" name="Freeform 26"/>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27" name="TextBox 27"/>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2239528" y="-2762878"/>
            <a:ext cx="8178641" cy="3618246"/>
            <a:chOff x="0" y="0"/>
            <a:chExt cx="1578881" cy="698500"/>
          </a:xfrm>
        </p:grpSpPr>
        <p:sp>
          <p:nvSpPr>
            <p:cNvPr id="29" name="Freeform 29"/>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30" name="TextBox 30"/>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pic>
        <p:nvPicPr>
          <p:cNvPr id="9" name="Picture 8" descr="A graph with red and blue bars&#10;&#10;Description automatically generated">
            <a:extLst>
              <a:ext uri="{FF2B5EF4-FFF2-40B4-BE49-F238E27FC236}">
                <a16:creationId xmlns:a16="http://schemas.microsoft.com/office/drawing/2014/main" id="{A2C173BD-B2D5-9AAE-8339-D2EEC11B63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466" y="2129226"/>
            <a:ext cx="10020287" cy="5974704"/>
          </a:xfrm>
          <a:prstGeom prst="rect">
            <a:avLst/>
          </a:prstGeom>
        </p:spPr>
      </p:pic>
      <p:sp>
        <p:nvSpPr>
          <p:cNvPr id="11" name="TextBox 10">
            <a:extLst>
              <a:ext uri="{FF2B5EF4-FFF2-40B4-BE49-F238E27FC236}">
                <a16:creationId xmlns:a16="http://schemas.microsoft.com/office/drawing/2014/main" id="{5AEB77EB-0A7A-172B-2481-A016F31E723F}"/>
              </a:ext>
            </a:extLst>
          </p:cNvPr>
          <p:cNvSpPr txBox="1"/>
          <p:nvPr/>
        </p:nvSpPr>
        <p:spPr>
          <a:xfrm>
            <a:off x="10559219" y="1581602"/>
            <a:ext cx="7124713" cy="7478970"/>
          </a:xfrm>
          <a:prstGeom prst="rect">
            <a:avLst/>
          </a:prstGeom>
          <a:noFill/>
        </p:spPr>
        <p:txBody>
          <a:bodyPr wrap="square">
            <a:spAutoFit/>
          </a:bodyPr>
          <a:lstStyle/>
          <a:p>
            <a:pPr marL="457200" indent="-457200">
              <a:buFont typeface="Arial" panose="020B0604020202020204" pitchFamily="34" charset="0"/>
              <a:buChar char="•"/>
            </a:pPr>
            <a:r>
              <a:rPr lang="en-CA" sz="3200" b="1">
                <a:solidFill>
                  <a:srgbClr val="C00000"/>
                </a:solidFill>
                <a:latin typeface="Montserrat"/>
              </a:rPr>
              <a:t>Random Forest</a:t>
            </a:r>
          </a:p>
          <a:p>
            <a:pPr lvl="1"/>
            <a:r>
              <a:rPr lang="en-CA" sz="3200">
                <a:solidFill>
                  <a:schemeClr val="bg1"/>
                </a:solidFill>
                <a:latin typeface="Montserrat"/>
              </a:rPr>
              <a:t>	Consistent performance across all metrics</a:t>
            </a:r>
          </a:p>
          <a:p>
            <a:pPr marL="457200" indent="-457200">
              <a:buFont typeface="Arial" panose="020B0604020202020204" pitchFamily="34" charset="0"/>
              <a:buChar char="•"/>
            </a:pPr>
            <a:r>
              <a:rPr lang="en-CA" sz="3200" b="1">
                <a:solidFill>
                  <a:srgbClr val="C00000"/>
                </a:solidFill>
                <a:latin typeface="Montserrat"/>
              </a:rPr>
              <a:t>Logistic Regression</a:t>
            </a:r>
          </a:p>
          <a:p>
            <a:pPr lvl="1"/>
            <a:r>
              <a:rPr lang="en-CA" sz="3200">
                <a:solidFill>
                  <a:schemeClr val="bg1"/>
                </a:solidFill>
                <a:latin typeface="Montserrat"/>
              </a:rPr>
              <a:t>	Strong recall for Loss/Draw, weaker precision</a:t>
            </a:r>
          </a:p>
          <a:p>
            <a:pPr marL="457200" indent="-457200">
              <a:buFont typeface="Arial" panose="020B0604020202020204" pitchFamily="34" charset="0"/>
              <a:buChar char="•"/>
            </a:pPr>
            <a:r>
              <a:rPr lang="en-CA" sz="3200" b="1">
                <a:solidFill>
                  <a:srgbClr val="C00000"/>
                </a:solidFill>
                <a:latin typeface="Montserrat"/>
              </a:rPr>
              <a:t>Accuracy</a:t>
            </a:r>
          </a:p>
          <a:p>
            <a:pPr lvl="1"/>
            <a:r>
              <a:rPr lang="en-CA" sz="3200">
                <a:solidFill>
                  <a:schemeClr val="bg1"/>
                </a:solidFill>
                <a:latin typeface="Montserrat"/>
              </a:rPr>
              <a:t>	Both models perform well at 70%</a:t>
            </a:r>
          </a:p>
          <a:p>
            <a:pPr lvl="1" indent="-457200">
              <a:buFont typeface="Arial" panose="020B0604020202020204" pitchFamily="34" charset="0"/>
              <a:buChar char="•"/>
            </a:pPr>
            <a:r>
              <a:rPr lang="en-CA" sz="3200" b="1">
                <a:solidFill>
                  <a:srgbClr val="C00000"/>
                </a:solidFill>
                <a:latin typeface="Montserrat"/>
              </a:rPr>
              <a:t>Precision (Win)</a:t>
            </a:r>
          </a:p>
          <a:p>
            <a:pPr lvl="1"/>
            <a:r>
              <a:rPr lang="en-CA" sz="3200" b="1">
                <a:solidFill>
                  <a:srgbClr val="C00000"/>
                </a:solidFill>
                <a:latin typeface="Montserrat"/>
              </a:rPr>
              <a:t> </a:t>
            </a:r>
            <a:r>
              <a:rPr lang="en-CA" sz="3200">
                <a:solidFill>
                  <a:schemeClr val="bg1"/>
                </a:solidFill>
                <a:latin typeface="Montserrat"/>
              </a:rPr>
              <a:t>Random Forest outperforms at predicting wins</a:t>
            </a:r>
          </a:p>
          <a:p>
            <a:pPr lvl="1" indent="-457200">
              <a:buFont typeface="Arial" panose="020B0604020202020204" pitchFamily="34" charset="0"/>
              <a:buChar char="•"/>
            </a:pPr>
            <a:r>
              <a:rPr lang="en-CA" sz="3200" b="1">
                <a:solidFill>
                  <a:srgbClr val="C00000"/>
                </a:solidFill>
                <a:latin typeface="Montserrat"/>
              </a:rPr>
              <a:t>Recall (Loss/Draw)</a:t>
            </a:r>
          </a:p>
          <a:p>
            <a:pPr lvl="1"/>
            <a:r>
              <a:rPr lang="en-CA" sz="3200" b="1">
                <a:solidFill>
                  <a:srgbClr val="C00000"/>
                </a:solidFill>
                <a:latin typeface="Montserrat"/>
              </a:rPr>
              <a:t> </a:t>
            </a:r>
            <a:r>
              <a:rPr lang="en-CA" sz="3200">
                <a:solidFill>
                  <a:schemeClr val="bg1"/>
                </a:solidFill>
                <a:latin typeface="Montserrat"/>
              </a:rPr>
              <a:t>Logistic Regression excels at detecting Loss/Draw</a:t>
            </a:r>
          </a:p>
        </p:txBody>
      </p:sp>
      <p:pic>
        <p:nvPicPr>
          <p:cNvPr id="56" name="Video 55">
            <a:hlinkClick r:id="" action="ppaction://media"/>
            <a:extLst>
              <a:ext uri="{FF2B5EF4-FFF2-40B4-BE49-F238E27FC236}">
                <a16:creationId xmlns:a16="http://schemas.microsoft.com/office/drawing/2014/main" id="{A40BADE0-0771-2131-63C1-6FD5E50CD08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2500" r="12500"/>
          <a:stretch>
            <a:fillRect/>
          </a:stretch>
        </p:blipFill>
        <p:spPr>
          <a:xfrm>
            <a:off x="15843129" y="8549824"/>
            <a:ext cx="1638300" cy="1638300"/>
          </a:xfrm>
          <a:prstGeom prst="ellipse">
            <a:avLst/>
          </a:prstGeom>
        </p:spPr>
      </p:pic>
    </p:spTree>
    <p:extLst>
      <p:ext uri="{BB962C8B-B14F-4D97-AF65-F5344CB8AC3E}">
        <p14:creationId xmlns:p14="http://schemas.microsoft.com/office/powerpoint/2010/main" val="96066770"/>
      </p:ext>
    </p:extLst>
  </p:cSld>
  <p:clrMapOvr>
    <a:masterClrMapping/>
  </p:clrMapOvr>
  <mc:AlternateContent xmlns:mc="http://schemas.openxmlformats.org/markup-compatibility/2006">
    <mc:Choice xmlns:p14="http://schemas.microsoft.com/office/powerpoint/2010/main" Requires="p14">
      <p:transition spd="slow" p14:dur="2000" advTm="46946"/>
    </mc:Choice>
    <mc:Fallback>
      <p:transition spd="slow" advTm="46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6"/>
                </p:tgtEl>
              </p:cMediaNode>
            </p:video>
            <p:seq concurrent="1" nextAc="seek">
              <p:cTn id="8" restart="whenNotActive" fill="hold" evtFilter="cancelBubble" nodeType="interactiveSeq">
                <p:stCondLst>
                  <p:cond evt="onClick" delay="0">
                    <p:tgtEl>
                      <p:spTgt spid="5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6"/>
                                        </p:tgtEl>
                                      </p:cBhvr>
                                    </p:cmd>
                                  </p:childTnLst>
                                </p:cTn>
                              </p:par>
                            </p:childTnLst>
                          </p:cTn>
                        </p:par>
                      </p:childTnLst>
                    </p:cTn>
                  </p:par>
                </p:childTnLst>
              </p:cTn>
              <p:nextCondLst>
                <p:cond evt="onClick" delay="0">
                  <p:tgtEl>
                    <p:spTgt spid="5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pic>
        <p:nvPicPr>
          <p:cNvPr id="32" name="Picture 31" descr="A football field with people in the stands&#10;&#10;Description automatically generated">
            <a:extLst>
              <a:ext uri="{FF2B5EF4-FFF2-40B4-BE49-F238E27FC236}">
                <a16:creationId xmlns:a16="http://schemas.microsoft.com/office/drawing/2014/main" id="{EFA77339-74AE-A4CC-9F68-EDA7805E8AAE}"/>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0" y="-508837"/>
            <a:ext cx="18592800" cy="10652686"/>
          </a:xfrm>
          <a:prstGeom prst="rect">
            <a:avLst/>
          </a:prstGeom>
        </p:spPr>
      </p:pic>
      <p:grpSp>
        <p:nvGrpSpPr>
          <p:cNvPr id="2" name="Group 2"/>
          <p:cNvGrpSpPr/>
          <p:nvPr/>
        </p:nvGrpSpPr>
        <p:grpSpPr>
          <a:xfrm rot="-2637854">
            <a:off x="-2550236" y="-2811310"/>
            <a:ext cx="3318728" cy="4204164"/>
            <a:chOff x="0" y="0"/>
            <a:chExt cx="874068" cy="1107269"/>
          </a:xfrm>
        </p:grpSpPr>
        <p:sp>
          <p:nvSpPr>
            <p:cNvPr id="3" name="Freeform 3"/>
            <p:cNvSpPr/>
            <p:nvPr/>
          </p:nvSpPr>
          <p:spPr>
            <a:xfrm>
              <a:off x="0" y="0"/>
              <a:ext cx="874068" cy="1107270"/>
            </a:xfrm>
            <a:custGeom>
              <a:avLst/>
              <a:gdLst/>
              <a:ahLst/>
              <a:cxnLst/>
              <a:rect l="l" t="t" r="r" b="b"/>
              <a:pathLst>
                <a:path w="874068" h="1107270">
                  <a:moveTo>
                    <a:pt x="0" y="0"/>
                  </a:moveTo>
                  <a:lnTo>
                    <a:pt x="874068" y="0"/>
                  </a:lnTo>
                  <a:lnTo>
                    <a:pt x="874068" y="1107270"/>
                  </a:lnTo>
                  <a:lnTo>
                    <a:pt x="0" y="1107270"/>
                  </a:lnTo>
                  <a:close/>
                </a:path>
              </a:pathLst>
            </a:custGeom>
            <a:solidFill>
              <a:srgbClr val="EE272A"/>
            </a:solidFill>
          </p:spPr>
          <p:txBody>
            <a:bodyPr/>
            <a:lstStyle/>
            <a:p>
              <a:endParaRPr lang="en-CA"/>
            </a:p>
          </p:txBody>
        </p:sp>
        <p:sp>
          <p:nvSpPr>
            <p:cNvPr id="4" name="TextBox 4"/>
            <p:cNvSpPr txBox="1"/>
            <p:nvPr/>
          </p:nvSpPr>
          <p:spPr>
            <a:xfrm>
              <a:off x="0" y="-28575"/>
              <a:ext cx="874068" cy="1135844"/>
            </a:xfrm>
            <a:prstGeom prst="rect">
              <a:avLst/>
            </a:prstGeom>
          </p:spPr>
          <p:txBody>
            <a:bodyPr lIns="50800" tIns="50800" rIns="50800" bIns="50800" rtlCol="0" anchor="ctr"/>
            <a:lstStyle/>
            <a:p>
              <a:pPr algn="ctr">
                <a:lnSpc>
                  <a:spcPts val="2520"/>
                </a:lnSpc>
              </a:pPr>
              <a:endParaRPr/>
            </a:p>
          </p:txBody>
        </p:sp>
      </p:grpSp>
      <p:sp>
        <p:nvSpPr>
          <p:cNvPr id="5" name="AutoShape 5"/>
          <p:cNvSpPr/>
          <p:nvPr/>
        </p:nvSpPr>
        <p:spPr>
          <a:xfrm>
            <a:off x="3886319" y="9873868"/>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7" name="TextBox 7"/>
          <p:cNvSpPr txBox="1"/>
          <p:nvPr/>
        </p:nvSpPr>
        <p:spPr>
          <a:xfrm>
            <a:off x="269467" y="-47609"/>
            <a:ext cx="6201782" cy="1933543"/>
          </a:xfrm>
          <a:prstGeom prst="rect">
            <a:avLst/>
          </a:prstGeom>
        </p:spPr>
        <p:txBody>
          <a:bodyPr lIns="0" tIns="0" rIns="0" bIns="0" rtlCol="0" anchor="t">
            <a:spAutoFit/>
          </a:bodyPr>
          <a:lstStyle/>
          <a:p>
            <a:pPr algn="l">
              <a:lnSpc>
                <a:spcPts val="15751"/>
              </a:lnSpc>
            </a:pPr>
            <a:r>
              <a:rPr lang="en-US" sz="11251" b="1">
                <a:solidFill>
                  <a:srgbClr val="FFFFFF"/>
                </a:solidFill>
                <a:latin typeface="Barlow SemiCondensed Heavy"/>
                <a:ea typeface="Barlow SemiCondensed Heavy"/>
                <a:cs typeface="Barlow SemiCondensed Heavy"/>
                <a:sym typeface="Barlow SemiCondensed Heavy"/>
              </a:rPr>
              <a:t>PICK</a:t>
            </a:r>
          </a:p>
        </p:txBody>
      </p:sp>
      <p:sp>
        <p:nvSpPr>
          <p:cNvPr id="8" name="TextBox 8"/>
          <p:cNvSpPr txBox="1"/>
          <p:nvPr/>
        </p:nvSpPr>
        <p:spPr>
          <a:xfrm>
            <a:off x="3088568" y="-76465"/>
            <a:ext cx="8417247" cy="1933543"/>
          </a:xfrm>
          <a:prstGeom prst="rect">
            <a:avLst/>
          </a:prstGeom>
        </p:spPr>
        <p:txBody>
          <a:bodyPr lIns="0" tIns="0" rIns="0" bIns="0" rtlCol="0" anchor="t">
            <a:spAutoFit/>
          </a:bodyPr>
          <a:lstStyle/>
          <a:p>
            <a:pPr algn="l">
              <a:lnSpc>
                <a:spcPts val="15751"/>
              </a:lnSpc>
            </a:pPr>
            <a:r>
              <a:rPr lang="en-US" sz="11251" b="1">
                <a:solidFill>
                  <a:srgbClr val="EE272A"/>
                </a:solidFill>
                <a:latin typeface="Barlow SemiCondensed Heavy"/>
                <a:ea typeface="Barlow SemiCondensed Heavy"/>
                <a:cs typeface="Barlow SemiCondensed Heavy"/>
                <a:sym typeface="Barlow SemiCondensed Heavy"/>
              </a:rPr>
              <a:t> SPECIFIC ML</a:t>
            </a:r>
          </a:p>
        </p:txBody>
      </p:sp>
      <p:sp>
        <p:nvSpPr>
          <p:cNvPr id="24" name="Freeform 24"/>
          <p:cNvSpPr/>
          <p:nvPr/>
        </p:nvSpPr>
        <p:spPr>
          <a:xfrm>
            <a:off x="1028700" y="9021358"/>
            <a:ext cx="2579455" cy="1088853"/>
          </a:xfrm>
          <a:custGeom>
            <a:avLst/>
            <a:gdLst/>
            <a:ahLst/>
            <a:cxnLst/>
            <a:rect l="l" t="t" r="r" b="b"/>
            <a:pathLst>
              <a:path w="2579455" h="1088853">
                <a:moveTo>
                  <a:pt x="0" y="0"/>
                </a:moveTo>
                <a:lnTo>
                  <a:pt x="2579455" y="0"/>
                </a:lnTo>
                <a:lnTo>
                  <a:pt x="2579455" y="1088853"/>
                </a:lnTo>
                <a:lnTo>
                  <a:pt x="0" y="1088853"/>
                </a:lnTo>
                <a:lnTo>
                  <a:pt x="0" y="0"/>
                </a:lnTo>
                <a:close/>
              </a:path>
            </a:pathLst>
          </a:custGeom>
          <a:blipFill>
            <a:blip r:embed="rId6"/>
            <a:stretch>
              <a:fillRect/>
            </a:stretch>
          </a:blipFill>
        </p:spPr>
        <p:txBody>
          <a:bodyPr/>
          <a:lstStyle/>
          <a:p>
            <a:endParaRPr lang="en-CA"/>
          </a:p>
        </p:txBody>
      </p:sp>
      <p:grpSp>
        <p:nvGrpSpPr>
          <p:cNvPr id="25" name="Group 25"/>
          <p:cNvGrpSpPr/>
          <p:nvPr/>
        </p:nvGrpSpPr>
        <p:grpSpPr>
          <a:xfrm>
            <a:off x="-6775129" y="8908404"/>
            <a:ext cx="8178641" cy="3618246"/>
            <a:chOff x="0" y="0"/>
            <a:chExt cx="1578881" cy="698500"/>
          </a:xfrm>
        </p:grpSpPr>
        <p:sp>
          <p:nvSpPr>
            <p:cNvPr id="26" name="Freeform 26"/>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27" name="TextBox 27"/>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2239528" y="-2762878"/>
            <a:ext cx="8178641" cy="3618246"/>
            <a:chOff x="0" y="0"/>
            <a:chExt cx="1578881" cy="698500"/>
          </a:xfrm>
        </p:grpSpPr>
        <p:sp>
          <p:nvSpPr>
            <p:cNvPr id="29" name="Freeform 29"/>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30" name="TextBox 30"/>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pic>
        <p:nvPicPr>
          <p:cNvPr id="10" name="Picture 9" descr="A graph of a forest model performance&#10;&#10;Description automatically generated">
            <a:extLst>
              <a:ext uri="{FF2B5EF4-FFF2-40B4-BE49-F238E27FC236}">
                <a16:creationId xmlns:a16="http://schemas.microsoft.com/office/drawing/2014/main" id="{2D8C22CF-7677-B569-8333-1EEAB697A2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7036" y="1857079"/>
            <a:ext cx="8585964" cy="6490890"/>
          </a:xfrm>
          <a:prstGeom prst="rect">
            <a:avLst/>
          </a:prstGeom>
        </p:spPr>
      </p:pic>
      <p:sp>
        <p:nvSpPr>
          <p:cNvPr id="15" name="TextBox 14">
            <a:extLst>
              <a:ext uri="{FF2B5EF4-FFF2-40B4-BE49-F238E27FC236}">
                <a16:creationId xmlns:a16="http://schemas.microsoft.com/office/drawing/2014/main" id="{27546926-E289-0804-9940-08712ECA7BBF}"/>
              </a:ext>
            </a:extLst>
          </p:cNvPr>
          <p:cNvSpPr txBox="1"/>
          <p:nvPr/>
        </p:nvSpPr>
        <p:spPr>
          <a:xfrm>
            <a:off x="525162" y="1724515"/>
            <a:ext cx="7731533" cy="6986528"/>
          </a:xfrm>
          <a:prstGeom prst="rect">
            <a:avLst/>
          </a:prstGeom>
          <a:noFill/>
        </p:spPr>
        <p:txBody>
          <a:bodyPr wrap="square">
            <a:spAutoFit/>
          </a:bodyPr>
          <a:lstStyle/>
          <a:p>
            <a:pPr marL="457200" indent="-457200">
              <a:buFont typeface="Arial" panose="020B0604020202020204" pitchFamily="34" charset="0"/>
              <a:buChar char="•"/>
            </a:pPr>
            <a:r>
              <a:rPr lang="en-CA" sz="3200" b="1">
                <a:solidFill>
                  <a:srgbClr val="C00000"/>
                </a:solidFill>
                <a:latin typeface="Montserrat"/>
              </a:rPr>
              <a:t>Accuracy</a:t>
            </a:r>
            <a:r>
              <a:rPr lang="en-CA" sz="3200">
                <a:solidFill>
                  <a:schemeClr val="bg1"/>
                </a:solidFill>
                <a:latin typeface="Montserrat"/>
              </a:rPr>
              <a:t> </a:t>
            </a:r>
          </a:p>
          <a:p>
            <a:pPr lvl="2"/>
            <a:r>
              <a:rPr lang="en-CA" sz="3200">
                <a:solidFill>
                  <a:schemeClr val="bg1"/>
                </a:solidFill>
                <a:latin typeface="Montserrat"/>
              </a:rPr>
              <a:t>Correct 7 out of 10 times</a:t>
            </a:r>
          </a:p>
          <a:p>
            <a:pPr marL="457200" indent="-457200">
              <a:buFont typeface="Arial" panose="020B0604020202020204" pitchFamily="34" charset="0"/>
              <a:buChar char="•"/>
            </a:pPr>
            <a:r>
              <a:rPr lang="en-CA" sz="3200" b="1">
                <a:solidFill>
                  <a:srgbClr val="C00000"/>
                </a:solidFill>
                <a:latin typeface="Montserrat"/>
              </a:rPr>
              <a:t>Precision (Wins) </a:t>
            </a:r>
          </a:p>
          <a:p>
            <a:pPr lvl="1"/>
            <a:r>
              <a:rPr lang="en-CA" sz="3200" b="1">
                <a:solidFill>
                  <a:srgbClr val="C00000"/>
                </a:solidFill>
                <a:latin typeface="Montserrat"/>
              </a:rPr>
              <a:t>	</a:t>
            </a:r>
            <a:r>
              <a:rPr lang="en-CA" sz="3200">
                <a:solidFill>
                  <a:schemeClr val="bg1"/>
                </a:solidFill>
                <a:latin typeface="Montserrat"/>
              </a:rPr>
              <a:t>Strong at predicting wins</a:t>
            </a:r>
          </a:p>
          <a:p>
            <a:pPr marL="457200" indent="-457200">
              <a:buFont typeface="Arial" panose="020B0604020202020204" pitchFamily="34" charset="0"/>
              <a:buChar char="•"/>
            </a:pPr>
            <a:r>
              <a:rPr lang="en-CA" sz="3200" b="1">
                <a:solidFill>
                  <a:srgbClr val="C00000"/>
                </a:solidFill>
                <a:latin typeface="Montserrat"/>
              </a:rPr>
              <a:t>Precision (Loss/Draw) </a:t>
            </a:r>
          </a:p>
          <a:p>
            <a:pPr lvl="1"/>
            <a:r>
              <a:rPr lang="en-CA" sz="3200" b="1">
                <a:solidFill>
                  <a:srgbClr val="C00000"/>
                </a:solidFill>
                <a:latin typeface="Montserrat"/>
              </a:rPr>
              <a:t>	</a:t>
            </a:r>
            <a:r>
              <a:rPr lang="en-CA" sz="3200">
                <a:solidFill>
                  <a:schemeClr val="bg1"/>
                </a:solidFill>
                <a:latin typeface="Montserrat"/>
              </a:rPr>
              <a:t>Moderate accuracy</a:t>
            </a:r>
          </a:p>
          <a:p>
            <a:pPr marL="457200" indent="-457200">
              <a:buFont typeface="Arial" panose="020B0604020202020204" pitchFamily="34" charset="0"/>
              <a:buChar char="•"/>
            </a:pPr>
            <a:r>
              <a:rPr lang="en-CA" sz="3200" b="1">
                <a:solidFill>
                  <a:srgbClr val="C00000"/>
                </a:solidFill>
                <a:latin typeface="Montserrat"/>
              </a:rPr>
              <a:t>Recall (Wins)</a:t>
            </a:r>
            <a:r>
              <a:rPr lang="en-CA" sz="3200">
                <a:solidFill>
                  <a:schemeClr val="bg1"/>
                </a:solidFill>
                <a:latin typeface="Montserrat"/>
              </a:rPr>
              <a:t> </a:t>
            </a:r>
          </a:p>
          <a:p>
            <a:pPr lvl="1"/>
            <a:r>
              <a:rPr lang="en-CA" sz="3200">
                <a:solidFill>
                  <a:schemeClr val="bg1"/>
                </a:solidFill>
                <a:latin typeface="Montserrat"/>
              </a:rPr>
              <a:t>	Captures most wins</a:t>
            </a:r>
          </a:p>
          <a:p>
            <a:pPr marL="457200" indent="-457200">
              <a:buFont typeface="Arial" panose="020B0604020202020204" pitchFamily="34" charset="0"/>
              <a:buChar char="•"/>
            </a:pPr>
            <a:r>
              <a:rPr lang="en-CA" sz="3200" b="1">
                <a:solidFill>
                  <a:srgbClr val="C00000"/>
                </a:solidFill>
                <a:latin typeface="Montserrat"/>
              </a:rPr>
              <a:t>Recall (Loss/Draw) </a:t>
            </a:r>
          </a:p>
          <a:p>
            <a:pPr lvl="1"/>
            <a:r>
              <a:rPr lang="en-CA" sz="3200" b="1">
                <a:solidFill>
                  <a:srgbClr val="C00000"/>
                </a:solidFill>
                <a:latin typeface="Montserrat"/>
              </a:rPr>
              <a:t>	</a:t>
            </a:r>
            <a:r>
              <a:rPr lang="en-CA" sz="3200">
                <a:solidFill>
                  <a:schemeClr val="bg1"/>
                </a:solidFill>
                <a:latin typeface="Montserrat"/>
              </a:rPr>
              <a:t>Strong at catching Loss/Draw</a:t>
            </a:r>
          </a:p>
          <a:p>
            <a:pPr marL="457200" indent="-457200">
              <a:buFont typeface="Arial" panose="020B0604020202020204" pitchFamily="34" charset="0"/>
              <a:buChar char="•"/>
            </a:pPr>
            <a:r>
              <a:rPr lang="en-CA" sz="3200" b="1">
                <a:solidFill>
                  <a:srgbClr val="C00000"/>
                </a:solidFill>
                <a:latin typeface="Montserrat"/>
              </a:rPr>
              <a:t>F1-Score (Wins) </a:t>
            </a:r>
          </a:p>
          <a:p>
            <a:pPr lvl="1"/>
            <a:r>
              <a:rPr lang="en-CA" sz="3200" b="1">
                <a:solidFill>
                  <a:srgbClr val="C00000"/>
                </a:solidFill>
                <a:latin typeface="Montserrat"/>
              </a:rPr>
              <a:t>	</a:t>
            </a:r>
            <a:r>
              <a:rPr lang="en-CA" sz="3200">
                <a:solidFill>
                  <a:schemeClr val="bg1"/>
                </a:solidFill>
                <a:latin typeface="Montserrat"/>
              </a:rPr>
              <a:t>Reliable for wins</a:t>
            </a:r>
          </a:p>
          <a:p>
            <a:pPr marL="457200" indent="-457200">
              <a:buFont typeface="Arial" panose="020B0604020202020204" pitchFamily="34" charset="0"/>
              <a:buChar char="•"/>
            </a:pPr>
            <a:r>
              <a:rPr lang="en-CA" sz="3200" b="1">
                <a:solidFill>
                  <a:srgbClr val="C00000"/>
                </a:solidFill>
                <a:latin typeface="Montserrat"/>
              </a:rPr>
              <a:t>F1-Score (Loss/Draw) </a:t>
            </a:r>
          </a:p>
          <a:p>
            <a:pPr lvl="1"/>
            <a:r>
              <a:rPr lang="en-CA" sz="3200" b="1">
                <a:solidFill>
                  <a:srgbClr val="C00000"/>
                </a:solidFill>
                <a:latin typeface="Montserrat"/>
              </a:rPr>
              <a:t>	</a:t>
            </a:r>
            <a:r>
              <a:rPr lang="en-CA" sz="3200">
                <a:solidFill>
                  <a:schemeClr val="bg1"/>
                </a:solidFill>
                <a:latin typeface="Montserrat"/>
              </a:rPr>
              <a:t>Reliable for Loss/Draw</a:t>
            </a:r>
          </a:p>
        </p:txBody>
      </p:sp>
      <p:pic>
        <p:nvPicPr>
          <p:cNvPr id="44" name="Video 43">
            <a:hlinkClick r:id="" action="ppaction://media"/>
            <a:extLst>
              <a:ext uri="{FF2B5EF4-FFF2-40B4-BE49-F238E27FC236}">
                <a16:creationId xmlns:a16="http://schemas.microsoft.com/office/drawing/2014/main" id="{A83D577B-F3EF-FAC5-4025-9A9F4FBBECE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2500" r="12500"/>
          <a:stretch>
            <a:fillRect/>
          </a:stretch>
        </p:blipFill>
        <p:spPr>
          <a:xfrm>
            <a:off x="16035653" y="8338172"/>
            <a:ext cx="1638300" cy="16383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5651"/>
    </mc:Choice>
    <mc:Fallback>
      <p:transition spd="slow" advTm="75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AutoShape 2"/>
          <p:cNvSpPr/>
          <p:nvPr/>
        </p:nvSpPr>
        <p:spPr>
          <a:xfrm flipV="1">
            <a:off x="3266058" y="9267825"/>
            <a:ext cx="11200899" cy="54292"/>
          </a:xfrm>
          <a:prstGeom prst="line">
            <a:avLst/>
          </a:prstGeom>
          <a:ln w="19050" cap="flat">
            <a:solidFill>
              <a:srgbClr val="FFFFFF"/>
            </a:solidFill>
            <a:prstDash val="solid"/>
            <a:headEnd type="none" w="sm" len="sm"/>
            <a:tailEnd type="none" w="sm" len="sm"/>
          </a:ln>
        </p:spPr>
        <p:txBody>
          <a:bodyPr/>
          <a:lstStyle/>
          <a:p>
            <a:endParaRPr lang="en-CA"/>
          </a:p>
        </p:txBody>
      </p:sp>
      <p:grpSp>
        <p:nvGrpSpPr>
          <p:cNvPr id="3" name="Group 3"/>
          <p:cNvGrpSpPr/>
          <p:nvPr/>
        </p:nvGrpSpPr>
        <p:grpSpPr>
          <a:xfrm rot="5400000">
            <a:off x="9066717" y="-2044865"/>
            <a:ext cx="9525613" cy="4589827"/>
            <a:chOff x="0" y="0"/>
            <a:chExt cx="1449649" cy="698500"/>
          </a:xfrm>
        </p:grpSpPr>
        <p:sp>
          <p:nvSpPr>
            <p:cNvPr id="4" name="Freeform 4"/>
            <p:cNvSpPr/>
            <p:nvPr/>
          </p:nvSpPr>
          <p:spPr>
            <a:xfrm>
              <a:off x="0" y="0"/>
              <a:ext cx="1449649" cy="698500"/>
            </a:xfrm>
            <a:custGeom>
              <a:avLst/>
              <a:gdLst/>
              <a:ahLst/>
              <a:cxnLst/>
              <a:rect l="l" t="t" r="r" b="b"/>
              <a:pathLst>
                <a:path w="1449649" h="698500">
                  <a:moveTo>
                    <a:pt x="1449649" y="349250"/>
                  </a:moveTo>
                  <a:lnTo>
                    <a:pt x="1246449" y="698500"/>
                  </a:lnTo>
                  <a:lnTo>
                    <a:pt x="203200" y="698500"/>
                  </a:lnTo>
                  <a:lnTo>
                    <a:pt x="0" y="349250"/>
                  </a:lnTo>
                  <a:lnTo>
                    <a:pt x="203200" y="0"/>
                  </a:lnTo>
                  <a:lnTo>
                    <a:pt x="1246449" y="0"/>
                  </a:lnTo>
                  <a:lnTo>
                    <a:pt x="1449649" y="349250"/>
                  </a:lnTo>
                  <a:close/>
                </a:path>
              </a:pathLst>
            </a:custGeom>
            <a:solidFill>
              <a:srgbClr val="EE272A"/>
            </a:solidFill>
          </p:spPr>
          <p:txBody>
            <a:bodyPr/>
            <a:lstStyle/>
            <a:p>
              <a:endParaRPr lang="en-CA"/>
            </a:p>
          </p:txBody>
        </p:sp>
        <p:sp>
          <p:nvSpPr>
            <p:cNvPr id="5" name="TextBox 5"/>
            <p:cNvSpPr txBox="1"/>
            <p:nvPr/>
          </p:nvSpPr>
          <p:spPr>
            <a:xfrm>
              <a:off x="114300" y="-38100"/>
              <a:ext cx="1221049" cy="7366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397144" y="1703560"/>
            <a:ext cx="4864758" cy="4212661"/>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FF6C6F"/>
            </a:solidFill>
            <a:ln w="12700">
              <a:solidFill>
                <a:srgbClr val="000000"/>
              </a:solidFill>
            </a:ln>
          </p:spPr>
          <p:txBody>
            <a:bodyPr/>
            <a:lstStyle/>
            <a:p>
              <a:endParaRPr lang="en-CA"/>
            </a:p>
          </p:txBody>
        </p:sp>
      </p:grpSp>
      <p:grpSp>
        <p:nvGrpSpPr>
          <p:cNvPr id="8" name="Group 8"/>
          <p:cNvGrpSpPr/>
          <p:nvPr/>
        </p:nvGrpSpPr>
        <p:grpSpPr>
          <a:xfrm>
            <a:off x="11144645" y="6247167"/>
            <a:ext cx="5369755" cy="4649966"/>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DD0B0B"/>
            </a:solidFill>
            <a:ln w="12700">
              <a:solidFill>
                <a:srgbClr val="000000"/>
              </a:solidFill>
            </a:ln>
          </p:spPr>
          <p:txBody>
            <a:bodyPr/>
            <a:lstStyle/>
            <a:p>
              <a:endParaRPr lang="en-CA"/>
            </a:p>
          </p:txBody>
        </p:sp>
      </p:grpSp>
      <p:grpSp>
        <p:nvGrpSpPr>
          <p:cNvPr id="10" name="Group 10"/>
          <p:cNvGrpSpPr/>
          <p:nvPr/>
        </p:nvGrpSpPr>
        <p:grpSpPr>
          <a:xfrm>
            <a:off x="11646039" y="1919092"/>
            <a:ext cx="4366968" cy="3781597"/>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t="-11522" r="-108279" b="-48723"/>
              </a:stretch>
            </a:blipFill>
          </p:spPr>
          <p:txBody>
            <a:bodyPr/>
            <a:lstStyle/>
            <a:p>
              <a:endParaRPr lang="en-CA"/>
            </a:p>
          </p:txBody>
        </p:sp>
      </p:grpSp>
      <p:grpSp>
        <p:nvGrpSpPr>
          <p:cNvPr id="12" name="Group 12"/>
          <p:cNvGrpSpPr/>
          <p:nvPr/>
        </p:nvGrpSpPr>
        <p:grpSpPr>
          <a:xfrm>
            <a:off x="11419377" y="6485072"/>
            <a:ext cx="4820291" cy="4174155"/>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55545" t="-85424" r="-85007"/>
              </a:stretch>
            </a:blipFill>
          </p:spPr>
          <p:txBody>
            <a:bodyPr/>
            <a:lstStyle/>
            <a:p>
              <a:endParaRPr lang="en-CA"/>
            </a:p>
          </p:txBody>
        </p:sp>
      </p:grpSp>
      <p:sp>
        <p:nvSpPr>
          <p:cNvPr id="15" name="TextBox 15"/>
          <p:cNvSpPr txBox="1"/>
          <p:nvPr/>
        </p:nvSpPr>
        <p:spPr>
          <a:xfrm>
            <a:off x="634449" y="1009666"/>
            <a:ext cx="7806217" cy="2933732"/>
          </a:xfrm>
          <a:prstGeom prst="rect">
            <a:avLst/>
          </a:prstGeom>
        </p:spPr>
        <p:txBody>
          <a:bodyPr lIns="0" tIns="0" rIns="0" bIns="0" rtlCol="0" anchor="t">
            <a:spAutoFit/>
          </a:bodyPr>
          <a:lstStyle/>
          <a:p>
            <a:pPr algn="l">
              <a:lnSpc>
                <a:spcPts val="11251"/>
              </a:lnSpc>
            </a:pPr>
            <a:r>
              <a:rPr lang="en-US" sz="11251" b="1">
                <a:solidFill>
                  <a:srgbClr val="EE272A"/>
                </a:solidFill>
                <a:latin typeface="Barlow SemiCondensed Heavy"/>
                <a:ea typeface="Barlow SemiCondensed Heavy"/>
                <a:cs typeface="Barlow SemiCondensed Heavy"/>
                <a:sym typeface="Barlow SemiCondensed Heavy"/>
              </a:rPr>
              <a:t>ACTION</a:t>
            </a:r>
            <a:r>
              <a:rPr lang="en-US" sz="11251" b="1">
                <a:solidFill>
                  <a:srgbClr val="FEFEFE"/>
                </a:solidFill>
                <a:latin typeface="Barlow SemiCondensed Heavy"/>
                <a:ea typeface="Barlow SemiCondensed Heavy"/>
                <a:cs typeface="Barlow SemiCondensed Heavy"/>
                <a:sym typeface="Barlow SemiCondensed Heavy"/>
              </a:rPr>
              <a:t>ABLE </a:t>
            </a:r>
          </a:p>
          <a:p>
            <a:pPr algn="l">
              <a:lnSpc>
                <a:spcPts val="11251"/>
              </a:lnSpc>
            </a:pPr>
            <a:r>
              <a:rPr lang="en-US" sz="11251" b="1">
                <a:solidFill>
                  <a:srgbClr val="EE272A"/>
                </a:solidFill>
                <a:latin typeface="Barlow SemiCondensed Heavy"/>
                <a:ea typeface="Barlow SemiCondensed Heavy"/>
                <a:cs typeface="Barlow SemiCondensed Heavy"/>
                <a:sym typeface="Barlow SemiCondensed Heavy"/>
              </a:rPr>
              <a:t>INSIGHTS</a:t>
            </a:r>
          </a:p>
        </p:txBody>
      </p:sp>
      <p:sp>
        <p:nvSpPr>
          <p:cNvPr id="17" name="TextBox 17"/>
          <p:cNvSpPr txBox="1"/>
          <p:nvPr/>
        </p:nvSpPr>
        <p:spPr>
          <a:xfrm>
            <a:off x="4499904" y="4716780"/>
            <a:ext cx="13050201" cy="403059"/>
          </a:xfrm>
          <a:prstGeom prst="rect">
            <a:avLst/>
          </a:prstGeom>
        </p:spPr>
        <p:txBody>
          <a:bodyPr lIns="0" tIns="0" rIns="0" bIns="0" rtlCol="0" anchor="t">
            <a:spAutoFit/>
          </a:bodyPr>
          <a:lstStyle/>
          <a:p>
            <a:pPr algn="l">
              <a:lnSpc>
                <a:spcPts val="3359"/>
              </a:lnSpc>
            </a:pPr>
            <a:endParaRPr lang="en-US" sz="2400">
              <a:solidFill>
                <a:srgbClr val="FFFFFF"/>
              </a:solidFill>
              <a:latin typeface="Montserrat"/>
              <a:ea typeface="Montserrat"/>
              <a:cs typeface="Montserrat"/>
              <a:sym typeface="Montserrat"/>
            </a:endParaRPr>
          </a:p>
        </p:txBody>
      </p:sp>
      <p:sp>
        <p:nvSpPr>
          <p:cNvPr id="18" name="Freeform 18"/>
          <p:cNvSpPr/>
          <p:nvPr/>
        </p:nvSpPr>
        <p:spPr>
          <a:xfrm>
            <a:off x="420594" y="9108721"/>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7"/>
            <a:stretch>
              <a:fillRect/>
            </a:stretch>
          </a:blipFill>
        </p:spPr>
        <p:txBody>
          <a:bodyPr/>
          <a:lstStyle/>
          <a:p>
            <a:endParaRPr lang="en-CA"/>
          </a:p>
        </p:txBody>
      </p:sp>
      <p:sp>
        <p:nvSpPr>
          <p:cNvPr id="20" name="TextBox 18">
            <a:extLst>
              <a:ext uri="{FF2B5EF4-FFF2-40B4-BE49-F238E27FC236}">
                <a16:creationId xmlns:a16="http://schemas.microsoft.com/office/drawing/2014/main" id="{A1DBFC6B-83C8-E14C-5C70-78C6325F759F}"/>
              </a:ext>
            </a:extLst>
          </p:cNvPr>
          <p:cNvSpPr txBox="1"/>
          <p:nvPr/>
        </p:nvSpPr>
        <p:spPr>
          <a:xfrm>
            <a:off x="838200" y="5358718"/>
            <a:ext cx="8136113" cy="1969770"/>
          </a:xfrm>
          <a:prstGeom prst="rect">
            <a:avLst/>
          </a:prstGeom>
        </p:spPr>
        <p:txBody>
          <a:bodyPr wrap="square" lIns="0" tIns="0" rIns="0" bIns="0" rtlCol="0" anchor="t">
            <a:spAutoFit/>
          </a:bodyPr>
          <a:lstStyle/>
          <a:p>
            <a:pPr marL="457200" indent="-457200" algn="l">
              <a:buFont typeface="Arial" panose="020B0604020202020204" pitchFamily="34" charset="0"/>
              <a:buChar char="•"/>
            </a:pPr>
            <a:r>
              <a:rPr lang="en-US" sz="3200">
                <a:solidFill>
                  <a:schemeClr val="bg1"/>
                </a:solidFill>
                <a:latin typeface="Montserrat"/>
                <a:ea typeface="Montserrat"/>
                <a:cs typeface="Montserrat"/>
                <a:sym typeface="Montserrat"/>
              </a:rPr>
              <a:t>Boost Confidence in Winning Plays</a:t>
            </a:r>
          </a:p>
          <a:p>
            <a:pPr marL="457200" indent="-457200" algn="l">
              <a:buFont typeface="Arial" panose="020B0604020202020204" pitchFamily="34" charset="0"/>
              <a:buChar char="•"/>
            </a:pPr>
            <a:r>
              <a:rPr lang="en-US" sz="3200">
                <a:solidFill>
                  <a:schemeClr val="bg1"/>
                </a:solidFill>
                <a:latin typeface="Montserrat"/>
                <a:ea typeface="Montserrat"/>
                <a:cs typeface="Montserrat"/>
                <a:sym typeface="Montserrat"/>
              </a:rPr>
              <a:t>Prepare for Risk</a:t>
            </a:r>
          </a:p>
          <a:p>
            <a:pPr marL="457200" indent="-457200" algn="l">
              <a:buFont typeface="Arial" panose="020B0604020202020204" pitchFamily="34" charset="0"/>
              <a:buChar char="•"/>
            </a:pPr>
            <a:r>
              <a:rPr lang="en-US" sz="3200">
                <a:solidFill>
                  <a:schemeClr val="bg1"/>
                </a:solidFill>
                <a:latin typeface="Montserrat"/>
                <a:ea typeface="Montserrat"/>
                <a:cs typeface="Montserrat"/>
                <a:sym typeface="Montserrat"/>
              </a:rPr>
              <a:t>Balanced Predictions</a:t>
            </a:r>
          </a:p>
          <a:p>
            <a:pPr marL="457200" indent="-457200" algn="l">
              <a:buFont typeface="Arial" panose="020B0604020202020204" pitchFamily="34" charset="0"/>
              <a:buChar char="•"/>
            </a:pPr>
            <a:r>
              <a:rPr lang="en-US" sz="3200">
                <a:solidFill>
                  <a:schemeClr val="bg1"/>
                </a:solidFill>
                <a:latin typeface="Montserrat"/>
                <a:ea typeface="Montserrat"/>
                <a:cs typeface="Montserrat"/>
                <a:sym typeface="Montserrat"/>
              </a:rPr>
              <a:t>Data-Driven Decisions</a:t>
            </a:r>
          </a:p>
        </p:txBody>
      </p:sp>
      <p:pic>
        <p:nvPicPr>
          <p:cNvPr id="19" name="Video 18">
            <a:hlinkClick r:id="" action="ppaction://media"/>
            <a:extLst>
              <a:ext uri="{FF2B5EF4-FFF2-40B4-BE49-F238E27FC236}">
                <a16:creationId xmlns:a16="http://schemas.microsoft.com/office/drawing/2014/main" id="{B95F14B4-4FF6-5911-9983-56383B3026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2500" r="12500"/>
          <a:stretch>
            <a:fillRect/>
          </a:stretch>
        </p:blipFill>
        <p:spPr>
          <a:xfrm>
            <a:off x="16403865" y="8448675"/>
            <a:ext cx="1638300" cy="16383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851"/>
    </mc:Choice>
    <mc:Fallback>
      <p:transition spd="slow" advTm="29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3554357">
            <a:off x="-3611349" y="3953352"/>
            <a:ext cx="16984155" cy="2380296"/>
            <a:chOff x="0" y="0"/>
            <a:chExt cx="4473193" cy="626909"/>
          </a:xfrm>
        </p:grpSpPr>
        <p:sp>
          <p:nvSpPr>
            <p:cNvPr id="3" name="Freeform 3"/>
            <p:cNvSpPr/>
            <p:nvPr/>
          </p:nvSpPr>
          <p:spPr>
            <a:xfrm>
              <a:off x="0" y="0"/>
              <a:ext cx="4473193" cy="626909"/>
            </a:xfrm>
            <a:custGeom>
              <a:avLst/>
              <a:gdLst/>
              <a:ahLst/>
              <a:cxnLst/>
              <a:rect l="l" t="t" r="r" b="b"/>
              <a:pathLst>
                <a:path w="4473193" h="626909">
                  <a:moveTo>
                    <a:pt x="0" y="0"/>
                  </a:moveTo>
                  <a:lnTo>
                    <a:pt x="4473193" y="0"/>
                  </a:lnTo>
                  <a:lnTo>
                    <a:pt x="4473193" y="626909"/>
                  </a:lnTo>
                  <a:lnTo>
                    <a:pt x="0" y="626909"/>
                  </a:lnTo>
                  <a:close/>
                </a:path>
              </a:pathLst>
            </a:custGeom>
            <a:solidFill>
              <a:srgbClr val="EE272A"/>
            </a:solidFill>
          </p:spPr>
          <p:txBody>
            <a:bodyPr/>
            <a:lstStyle/>
            <a:p>
              <a:endParaRPr lang="en-CA"/>
            </a:p>
          </p:txBody>
        </p:sp>
        <p:sp>
          <p:nvSpPr>
            <p:cNvPr id="4" name="TextBox 4"/>
            <p:cNvSpPr txBox="1"/>
            <p:nvPr/>
          </p:nvSpPr>
          <p:spPr>
            <a:xfrm>
              <a:off x="0" y="-38100"/>
              <a:ext cx="4473193" cy="66500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54357">
            <a:off x="-6525962" y="1863484"/>
            <a:ext cx="16984155" cy="2380296"/>
            <a:chOff x="0" y="0"/>
            <a:chExt cx="4473193" cy="626909"/>
          </a:xfrm>
        </p:grpSpPr>
        <p:sp>
          <p:nvSpPr>
            <p:cNvPr id="6" name="Freeform 6"/>
            <p:cNvSpPr/>
            <p:nvPr/>
          </p:nvSpPr>
          <p:spPr>
            <a:xfrm>
              <a:off x="0" y="0"/>
              <a:ext cx="4473193" cy="626909"/>
            </a:xfrm>
            <a:custGeom>
              <a:avLst/>
              <a:gdLst/>
              <a:ahLst/>
              <a:cxnLst/>
              <a:rect l="l" t="t" r="r" b="b"/>
              <a:pathLst>
                <a:path w="4473193" h="626909">
                  <a:moveTo>
                    <a:pt x="0" y="0"/>
                  </a:moveTo>
                  <a:lnTo>
                    <a:pt x="4473193" y="0"/>
                  </a:lnTo>
                  <a:lnTo>
                    <a:pt x="4473193" y="626909"/>
                  </a:lnTo>
                  <a:lnTo>
                    <a:pt x="0" y="626909"/>
                  </a:lnTo>
                  <a:close/>
                </a:path>
              </a:pathLst>
            </a:custGeom>
            <a:solidFill>
              <a:srgbClr val="EE272A"/>
            </a:solidFill>
          </p:spPr>
          <p:txBody>
            <a:bodyPr/>
            <a:lstStyle/>
            <a:p>
              <a:endParaRPr lang="en-CA"/>
            </a:p>
          </p:txBody>
        </p:sp>
        <p:sp>
          <p:nvSpPr>
            <p:cNvPr id="7" name="TextBox 7"/>
            <p:cNvSpPr txBox="1"/>
            <p:nvPr/>
          </p:nvSpPr>
          <p:spPr>
            <a:xfrm>
              <a:off x="0" y="-38100"/>
              <a:ext cx="4473193" cy="665009"/>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grpSp>
        <p:nvGrpSpPr>
          <p:cNvPr id="9" name="Group 9"/>
          <p:cNvGrpSpPr/>
          <p:nvPr/>
        </p:nvGrpSpPr>
        <p:grpSpPr>
          <a:xfrm>
            <a:off x="9154124" y="7241147"/>
            <a:ext cx="1085250" cy="932636"/>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248991" y="7316290"/>
            <a:ext cx="910372" cy="782351"/>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42424"/>
            </a:solidFill>
          </p:spPr>
          <p:txBody>
            <a:bodyPr/>
            <a:lstStyle/>
            <a:p>
              <a:endParaRPr lang="en-CA"/>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flipH="1">
            <a:off x="9568693" y="7460418"/>
            <a:ext cx="297692" cy="494095"/>
          </a:xfrm>
          <a:custGeom>
            <a:avLst/>
            <a:gdLst/>
            <a:ahLst/>
            <a:cxnLst/>
            <a:rect l="l" t="t" r="r" b="b"/>
            <a:pathLst>
              <a:path w="297692" h="494095">
                <a:moveTo>
                  <a:pt x="297692" y="0"/>
                </a:moveTo>
                <a:lnTo>
                  <a:pt x="0" y="0"/>
                </a:lnTo>
                <a:lnTo>
                  <a:pt x="0" y="494095"/>
                </a:lnTo>
                <a:lnTo>
                  <a:pt x="297692" y="494095"/>
                </a:lnTo>
                <a:lnTo>
                  <a:pt x="297692"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6" name="Freeform 16"/>
          <p:cNvSpPr/>
          <p:nvPr/>
        </p:nvSpPr>
        <p:spPr>
          <a:xfrm>
            <a:off x="0" y="2789578"/>
            <a:ext cx="10445876" cy="7497422"/>
          </a:xfrm>
          <a:custGeom>
            <a:avLst/>
            <a:gdLst/>
            <a:ahLst/>
            <a:cxnLst/>
            <a:rect l="l" t="t" r="r" b="b"/>
            <a:pathLst>
              <a:path w="10445876" h="7497422">
                <a:moveTo>
                  <a:pt x="0" y="0"/>
                </a:moveTo>
                <a:lnTo>
                  <a:pt x="10445876" y="0"/>
                </a:lnTo>
                <a:lnTo>
                  <a:pt x="10445876" y="7497422"/>
                </a:lnTo>
                <a:lnTo>
                  <a:pt x="0" y="7497422"/>
                </a:lnTo>
                <a:lnTo>
                  <a:pt x="0" y="0"/>
                </a:lnTo>
                <a:close/>
              </a:path>
            </a:pathLst>
          </a:custGeom>
          <a:blipFill>
            <a:blip r:embed="rId7"/>
            <a:stretch>
              <a:fillRect l="-13799" r="-13799"/>
            </a:stretch>
          </a:blipFill>
        </p:spPr>
        <p:txBody>
          <a:bodyPr/>
          <a:lstStyle/>
          <a:p>
            <a:endParaRPr lang="en-CA"/>
          </a:p>
        </p:txBody>
      </p:sp>
      <p:sp>
        <p:nvSpPr>
          <p:cNvPr id="17" name="TextBox 17"/>
          <p:cNvSpPr txBox="1"/>
          <p:nvPr/>
        </p:nvSpPr>
        <p:spPr>
          <a:xfrm>
            <a:off x="1245823" y="-17506"/>
            <a:ext cx="8639589" cy="5194114"/>
          </a:xfrm>
          <a:prstGeom prst="rect">
            <a:avLst/>
          </a:prstGeom>
        </p:spPr>
        <p:txBody>
          <a:bodyPr wrap="square" lIns="0" tIns="0" rIns="0" bIns="0" rtlCol="0" anchor="t">
            <a:spAutoFit/>
          </a:bodyPr>
          <a:lstStyle/>
          <a:p>
            <a:pPr algn="l"/>
            <a:r>
              <a:rPr lang="en-US" sz="11251" b="1">
                <a:solidFill>
                  <a:srgbClr val="FFFFFF"/>
                </a:solidFill>
                <a:latin typeface="Barlow SemiCondensed Heavy"/>
                <a:ea typeface="Barlow SemiCondensed Heavy"/>
                <a:cs typeface="Barlow SemiCondensed Heavy"/>
                <a:sym typeface="Barlow SemiCondensed Heavy"/>
              </a:rPr>
              <a:t>DRIVING SUCCESS FORWARD</a:t>
            </a:r>
          </a:p>
        </p:txBody>
      </p:sp>
      <p:sp>
        <p:nvSpPr>
          <p:cNvPr id="18" name="TextBox 18"/>
          <p:cNvSpPr txBox="1"/>
          <p:nvPr/>
        </p:nvSpPr>
        <p:spPr>
          <a:xfrm>
            <a:off x="11522201" y="674798"/>
            <a:ext cx="5442915" cy="8141675"/>
          </a:xfrm>
          <a:prstGeom prst="rect">
            <a:avLst/>
          </a:prstGeom>
        </p:spPr>
        <p:txBody>
          <a:bodyPr lIns="0" tIns="0" rIns="0" bIns="0" rtlCol="0" anchor="t">
            <a:spAutoFit/>
          </a:bodyPr>
          <a:lstStyle/>
          <a:p>
            <a:pPr algn="ctr">
              <a:lnSpc>
                <a:spcPts val="5896"/>
              </a:lnSpc>
            </a:pPr>
            <a:r>
              <a:rPr lang="en-US" sz="4211">
                <a:solidFill>
                  <a:srgbClr val="FFFFFF"/>
                </a:solidFill>
                <a:latin typeface="Montserrat"/>
                <a:ea typeface="Montserrat"/>
                <a:cs typeface="Montserrat"/>
                <a:sym typeface="Montserrat"/>
              </a:rPr>
              <a:t>Toronto FC will have an edge to </a:t>
            </a:r>
            <a:r>
              <a:rPr lang="en-US" sz="4211" b="1">
                <a:solidFill>
                  <a:srgbClr val="EE272A"/>
                </a:solidFill>
                <a:latin typeface="Montserrat Bold"/>
                <a:ea typeface="Montserrat Bold"/>
                <a:cs typeface="Montserrat Bold"/>
                <a:sym typeface="Montserrat Bold"/>
              </a:rPr>
              <a:t>win championships</a:t>
            </a:r>
            <a:r>
              <a:rPr lang="en-US" sz="4211">
                <a:solidFill>
                  <a:srgbClr val="FFFFFF"/>
                </a:solidFill>
                <a:latin typeface="Montserrat"/>
                <a:ea typeface="Montserrat"/>
                <a:cs typeface="Montserrat"/>
                <a:sym typeface="Montserrat"/>
              </a:rPr>
              <a:t> by leveraging </a:t>
            </a:r>
            <a:r>
              <a:rPr lang="en-US" sz="4211">
                <a:solidFill>
                  <a:srgbClr val="DD0B0B"/>
                </a:solidFill>
                <a:latin typeface="Montserrat"/>
                <a:ea typeface="Montserrat"/>
                <a:cs typeface="Montserrat"/>
                <a:sym typeface="Montserrat"/>
              </a:rPr>
              <a:t>advanced analytics</a:t>
            </a:r>
            <a:r>
              <a:rPr lang="en-US" sz="4211">
                <a:solidFill>
                  <a:srgbClr val="FFFFFF"/>
                </a:solidFill>
                <a:latin typeface="Montserrat"/>
                <a:ea typeface="Montserrat"/>
                <a:cs typeface="Montserrat"/>
                <a:sym typeface="Montserrat"/>
              </a:rPr>
              <a:t> to empower </a:t>
            </a:r>
            <a:r>
              <a:rPr lang="en-US" sz="4211">
                <a:solidFill>
                  <a:srgbClr val="DD0B0B"/>
                </a:solidFill>
                <a:latin typeface="Montserrat"/>
                <a:ea typeface="Montserrat"/>
                <a:cs typeface="Montserrat"/>
                <a:sym typeface="Montserrat"/>
              </a:rPr>
              <a:t>AI-driven insights</a:t>
            </a:r>
            <a:r>
              <a:rPr lang="en-US" sz="4211">
                <a:solidFill>
                  <a:srgbClr val="FFFFFF"/>
                </a:solidFill>
                <a:latin typeface="Montserrat"/>
                <a:ea typeface="Montserrat"/>
                <a:cs typeface="Montserrat"/>
                <a:sym typeface="Montserrat"/>
              </a:rPr>
              <a:t>, optimize performance, and </a:t>
            </a:r>
            <a:r>
              <a:rPr lang="en-US" sz="4211">
                <a:solidFill>
                  <a:srgbClr val="DD0B0B"/>
                </a:solidFill>
                <a:latin typeface="Montserrat"/>
                <a:ea typeface="Montserrat"/>
                <a:cs typeface="Montserrat"/>
                <a:sym typeface="Montserrat"/>
              </a:rPr>
              <a:t>stay ahead</a:t>
            </a:r>
            <a:r>
              <a:rPr lang="en-US" sz="4211">
                <a:solidFill>
                  <a:srgbClr val="FFFFFF"/>
                </a:solidFill>
                <a:latin typeface="Montserrat"/>
                <a:ea typeface="Montserrat"/>
                <a:cs typeface="Montserrat"/>
                <a:sym typeface="Montserrat"/>
              </a:rPr>
              <a:t> of the competition</a:t>
            </a:r>
          </a:p>
        </p:txBody>
      </p:sp>
      <p:sp>
        <p:nvSpPr>
          <p:cNvPr id="19" name="Freeform 19"/>
          <p:cNvSpPr/>
          <p:nvPr/>
        </p:nvSpPr>
        <p:spPr>
          <a:xfrm>
            <a:off x="7936145" y="9060498"/>
            <a:ext cx="2579455" cy="1088853"/>
          </a:xfrm>
          <a:custGeom>
            <a:avLst/>
            <a:gdLst/>
            <a:ahLst/>
            <a:cxnLst/>
            <a:rect l="l" t="t" r="r" b="b"/>
            <a:pathLst>
              <a:path w="2579455" h="1088853">
                <a:moveTo>
                  <a:pt x="0" y="0"/>
                </a:moveTo>
                <a:lnTo>
                  <a:pt x="2579455" y="0"/>
                </a:lnTo>
                <a:lnTo>
                  <a:pt x="2579455" y="1088853"/>
                </a:lnTo>
                <a:lnTo>
                  <a:pt x="0" y="1088853"/>
                </a:lnTo>
                <a:lnTo>
                  <a:pt x="0" y="0"/>
                </a:lnTo>
                <a:close/>
              </a:path>
            </a:pathLst>
          </a:custGeom>
          <a:blipFill>
            <a:blip r:embed="rId8"/>
            <a:stretch>
              <a:fillRect/>
            </a:stretch>
          </a:blipFill>
        </p:spPr>
        <p:txBody>
          <a:bodyPr/>
          <a:lstStyle/>
          <a:p>
            <a:endParaRPr lang="en-CA"/>
          </a:p>
        </p:txBody>
      </p:sp>
      <p:pic>
        <p:nvPicPr>
          <p:cNvPr id="34" name="Video 33">
            <a:hlinkClick r:id="" action="ppaction://media"/>
            <a:extLst>
              <a:ext uri="{FF2B5EF4-FFF2-40B4-BE49-F238E27FC236}">
                <a16:creationId xmlns:a16="http://schemas.microsoft.com/office/drawing/2014/main" id="{8C1A5431-6936-1748-5CAB-F381F9F47A3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12500" r="12500"/>
          <a:stretch>
            <a:fillRect/>
          </a:stretch>
        </p:blipFill>
        <p:spPr>
          <a:xfrm>
            <a:off x="16145966" y="8299164"/>
            <a:ext cx="1638300" cy="16383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751"/>
    </mc:Choice>
    <mc:Fallback>
      <p:transition spd="slow" advTm="19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4"/>
                </p:tgtEl>
              </p:cMediaNode>
            </p:video>
            <p:seq concurrent="1" nextAc="seek">
              <p:cTn id="8" restart="whenNotActive" fill="hold" evtFilter="cancelBubble" nodeType="interactiveSeq">
                <p:stCondLst>
                  <p:cond evt="onClick" delay="0">
                    <p:tgtEl>
                      <p:spTgt spid="3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4"/>
                                        </p:tgtEl>
                                      </p:cBhvr>
                                    </p:cmd>
                                  </p:childTnLst>
                                </p:cTn>
                              </p:par>
                            </p:childTnLst>
                          </p:cTn>
                        </p:par>
                      </p:childTnLst>
                    </p:cTn>
                  </p:par>
                </p:childTnLst>
              </p:cTn>
              <p:nextCondLst>
                <p:cond evt="onClick" delay="0">
                  <p:tgtEl>
                    <p:spTgt spid="3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pic>
        <p:nvPicPr>
          <p:cNvPr id="26" name="Picture 25" descr="A football field with people in the stands&#10;&#10;Description automatically generated">
            <a:extLst>
              <a:ext uri="{FF2B5EF4-FFF2-40B4-BE49-F238E27FC236}">
                <a16:creationId xmlns:a16="http://schemas.microsoft.com/office/drawing/2014/main" id="{532CFDB4-CDF3-3CEE-5EA8-1CA1E18E67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4330" y="1258861"/>
            <a:ext cx="14734353" cy="7769277"/>
          </a:xfrm>
          <a:prstGeom prst="rect">
            <a:avLst/>
          </a:prstGeom>
        </p:spPr>
      </p:pic>
      <p:grpSp>
        <p:nvGrpSpPr>
          <p:cNvPr id="3" name="Group 3"/>
          <p:cNvGrpSpPr/>
          <p:nvPr/>
        </p:nvGrpSpPr>
        <p:grpSpPr>
          <a:xfrm>
            <a:off x="14655283" y="4286266"/>
            <a:ext cx="14304895" cy="12293269"/>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alpha val="40000"/>
              </a:srgbClr>
            </a:solidFill>
          </p:spPr>
          <p:txBody>
            <a:bodyPr/>
            <a:lstStyle/>
            <a:p>
              <a:endParaRPr lang="en-CA"/>
            </a:p>
          </p:txBody>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655283" y="-6732134"/>
            <a:ext cx="14304895" cy="12293269"/>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alpha val="40000"/>
              </a:srgbClr>
            </a:solidFill>
          </p:spPr>
          <p:txBody>
            <a:bodyPr/>
            <a:lstStyle/>
            <a:p>
              <a:endParaRPr lang="en-CA"/>
            </a:p>
          </p:txBody>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117511" y="-1242949"/>
            <a:ext cx="14304895" cy="12293269"/>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3C3C3C"/>
            </a:solidFill>
          </p:spPr>
          <p:txBody>
            <a:bodyPr/>
            <a:lstStyle/>
            <a:p>
              <a:endParaRPr lang="en-CA"/>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564653" y="-1242949"/>
            <a:ext cx="14304895" cy="12293269"/>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3807932" y="7589145"/>
            <a:ext cx="15594086" cy="12293269"/>
            <a:chOff x="0" y="0"/>
            <a:chExt cx="886051" cy="698500"/>
          </a:xfrm>
        </p:grpSpPr>
        <p:sp>
          <p:nvSpPr>
            <p:cNvPr id="16" name="Freeform 16"/>
            <p:cNvSpPr/>
            <p:nvPr/>
          </p:nvSpPr>
          <p:spPr>
            <a:xfrm>
              <a:off x="0" y="0"/>
              <a:ext cx="886051" cy="698500"/>
            </a:xfrm>
            <a:custGeom>
              <a:avLst/>
              <a:gdLst/>
              <a:ahLst/>
              <a:cxnLst/>
              <a:rect l="l" t="t" r="r" b="b"/>
              <a:pathLst>
                <a:path w="886051" h="698500">
                  <a:moveTo>
                    <a:pt x="886051" y="349250"/>
                  </a:moveTo>
                  <a:lnTo>
                    <a:pt x="682851" y="698500"/>
                  </a:lnTo>
                  <a:lnTo>
                    <a:pt x="203200" y="698500"/>
                  </a:lnTo>
                  <a:lnTo>
                    <a:pt x="0" y="349250"/>
                  </a:lnTo>
                  <a:lnTo>
                    <a:pt x="203200" y="0"/>
                  </a:lnTo>
                  <a:lnTo>
                    <a:pt x="682851" y="0"/>
                  </a:lnTo>
                  <a:lnTo>
                    <a:pt x="886051" y="349250"/>
                  </a:lnTo>
                  <a:close/>
                </a:path>
              </a:pathLst>
            </a:custGeom>
            <a:solidFill>
              <a:srgbClr val="242424">
                <a:alpha val="24706"/>
              </a:srgbClr>
            </a:solidFill>
          </p:spPr>
          <p:txBody>
            <a:bodyPr/>
            <a:lstStyle/>
            <a:p>
              <a:endParaRPr lang="en-CA"/>
            </a:p>
          </p:txBody>
        </p:sp>
        <p:sp>
          <p:nvSpPr>
            <p:cNvPr id="17" name="TextBox 17"/>
            <p:cNvSpPr txBox="1"/>
            <p:nvPr/>
          </p:nvSpPr>
          <p:spPr>
            <a:xfrm>
              <a:off x="114300" y="-38100"/>
              <a:ext cx="657451" cy="7366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grpSp>
        <p:nvGrpSpPr>
          <p:cNvPr id="19" name="Group 19"/>
          <p:cNvGrpSpPr/>
          <p:nvPr/>
        </p:nvGrpSpPr>
        <p:grpSpPr>
          <a:xfrm>
            <a:off x="14807683" y="-6579734"/>
            <a:ext cx="14304895" cy="12293269"/>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alpha val="40000"/>
              </a:srgbClr>
            </a:solidFill>
          </p:spPr>
          <p:txBody>
            <a:bodyPr/>
            <a:lstStyle/>
            <a:p>
              <a:endParaRPr lang="en-CA"/>
            </a:p>
          </p:txBody>
        </p:sp>
        <p:sp>
          <p:nvSpPr>
            <p:cNvPr id="21" name="TextBox 2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298911" y="1095474"/>
            <a:ext cx="4852943" cy="1808187"/>
          </a:xfrm>
          <a:prstGeom prst="rect">
            <a:avLst/>
          </a:prstGeom>
        </p:spPr>
        <p:txBody>
          <a:bodyPr wrap="square" lIns="0" tIns="0" rIns="0" bIns="0" rtlCol="0" anchor="t">
            <a:spAutoFit/>
          </a:bodyPr>
          <a:lstStyle/>
          <a:p>
            <a:pPr algn="l">
              <a:lnSpc>
                <a:spcPts val="15751"/>
              </a:lnSpc>
            </a:pPr>
            <a:r>
              <a:rPr lang="en-US" sz="11251" b="1">
                <a:solidFill>
                  <a:srgbClr val="242424"/>
                </a:solidFill>
                <a:latin typeface="Barlow SemiCondensed Heavy"/>
                <a:ea typeface="Barlow SemiCondensed Heavy"/>
                <a:cs typeface="Barlow SemiCondensed Heavy"/>
                <a:sym typeface="Barlow SemiCondensed Heavy"/>
              </a:rPr>
              <a:t>THANK</a:t>
            </a:r>
          </a:p>
        </p:txBody>
      </p:sp>
      <p:sp>
        <p:nvSpPr>
          <p:cNvPr id="23" name="TextBox 23"/>
          <p:cNvSpPr txBox="1"/>
          <p:nvPr/>
        </p:nvSpPr>
        <p:spPr>
          <a:xfrm>
            <a:off x="7667170" y="1629707"/>
            <a:ext cx="3841344" cy="1269578"/>
          </a:xfrm>
          <a:prstGeom prst="rect">
            <a:avLst/>
          </a:prstGeom>
        </p:spPr>
        <p:txBody>
          <a:bodyPr wrap="square" lIns="0" tIns="0" rIns="0" bIns="0" rtlCol="0" anchor="t">
            <a:spAutoFit/>
          </a:bodyPr>
          <a:lstStyle/>
          <a:p>
            <a:pPr algn="l">
              <a:lnSpc>
                <a:spcPts val="9901"/>
              </a:lnSpc>
            </a:pPr>
            <a:r>
              <a:rPr lang="en-US" sz="11251" b="1">
                <a:solidFill>
                  <a:srgbClr val="FFFFFF"/>
                </a:solidFill>
                <a:latin typeface="Barlow SemiCondensed Heavy"/>
                <a:ea typeface="Barlow SemiCondensed Heavy"/>
                <a:cs typeface="Barlow SemiCondensed Heavy"/>
                <a:sym typeface="Barlow SemiCondensed Heavy"/>
              </a:rPr>
              <a:t>YOU </a:t>
            </a:r>
          </a:p>
        </p:txBody>
      </p:sp>
      <p:sp>
        <p:nvSpPr>
          <p:cNvPr id="24" name="Freeform 24"/>
          <p:cNvSpPr/>
          <p:nvPr/>
        </p:nvSpPr>
        <p:spPr>
          <a:xfrm>
            <a:off x="1243057" y="8817523"/>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6"/>
            <a:stretch>
              <a:fillRect/>
            </a:stretch>
          </a:blipFill>
        </p:spPr>
        <p:txBody>
          <a:bodyPr/>
          <a:lstStyle/>
          <a:p>
            <a:endParaRPr lang="en-CA"/>
          </a:p>
        </p:txBody>
      </p:sp>
      <p:sp>
        <p:nvSpPr>
          <p:cNvPr id="2" name="TextBox 14">
            <a:extLst>
              <a:ext uri="{FF2B5EF4-FFF2-40B4-BE49-F238E27FC236}">
                <a16:creationId xmlns:a16="http://schemas.microsoft.com/office/drawing/2014/main" id="{E902AF99-9BE2-269A-1AD6-C64337ECAD29}"/>
              </a:ext>
            </a:extLst>
          </p:cNvPr>
          <p:cNvSpPr txBox="1"/>
          <p:nvPr/>
        </p:nvSpPr>
        <p:spPr>
          <a:xfrm>
            <a:off x="1600515" y="2608907"/>
            <a:ext cx="4652395" cy="1611980"/>
          </a:xfrm>
          <a:prstGeom prst="rect">
            <a:avLst/>
          </a:prstGeom>
        </p:spPr>
        <p:txBody>
          <a:bodyPr wrap="square" lIns="0" tIns="0" rIns="0" bIns="0" rtlCol="0" anchor="t">
            <a:spAutoFit/>
          </a:bodyPr>
          <a:lstStyle/>
          <a:p>
            <a:pPr algn="l">
              <a:lnSpc>
                <a:spcPts val="15751"/>
              </a:lnSpc>
            </a:pPr>
            <a:r>
              <a:rPr lang="en-US" sz="3600" b="1">
                <a:solidFill>
                  <a:srgbClr val="FFFFFF"/>
                </a:solidFill>
                <a:latin typeface="Barlow SemiCondensed Heavy"/>
                <a:ea typeface="Barlow SemiCondensed Heavy"/>
                <a:cs typeface="Barlow SemiCondensed Heavy"/>
                <a:sym typeface="Barlow SemiCondensed Heavy"/>
              </a:rPr>
              <a:t>REFERENCES</a:t>
            </a:r>
          </a:p>
        </p:txBody>
      </p:sp>
      <p:sp>
        <p:nvSpPr>
          <p:cNvPr id="25" name="TextBox 16">
            <a:extLst>
              <a:ext uri="{FF2B5EF4-FFF2-40B4-BE49-F238E27FC236}">
                <a16:creationId xmlns:a16="http://schemas.microsoft.com/office/drawing/2014/main" id="{54255B4C-CB05-84D4-20EE-61679C03F4C9}"/>
              </a:ext>
            </a:extLst>
          </p:cNvPr>
          <p:cNvSpPr txBox="1"/>
          <p:nvPr/>
        </p:nvSpPr>
        <p:spPr>
          <a:xfrm>
            <a:off x="1610040" y="4368137"/>
            <a:ext cx="10323999" cy="1506118"/>
          </a:xfrm>
          <a:prstGeom prst="rect">
            <a:avLst/>
          </a:prstGeom>
        </p:spPr>
        <p:txBody>
          <a:bodyPr wrap="square" lIns="0" tIns="0" rIns="0" bIns="0" rtlCol="0" anchor="t">
            <a:spAutoFit/>
          </a:bodyPr>
          <a:lstStyle>
            <a:defPPr>
              <a:defRPr lang="en-US"/>
            </a:defPPr>
            <a:lvl1pPr>
              <a:lnSpc>
                <a:spcPts val="4096"/>
              </a:lnSpc>
              <a:defRPr sz="2926" b="1">
                <a:solidFill>
                  <a:srgbClr val="EE272A"/>
                </a:solidFill>
                <a:latin typeface="Codec Pro Bold"/>
                <a:ea typeface="Codec Pro Bold"/>
                <a:cs typeface="Codec Pro Bold"/>
              </a:defRPr>
            </a:lvl1pPr>
          </a:lstStyle>
          <a:p>
            <a:r>
              <a:rPr lang="en-US" sz="1800">
                <a:solidFill>
                  <a:schemeClr val="bg1"/>
                </a:solidFill>
                <a:hlinkClick r:id="rId7">
                  <a:extLst>
                    <a:ext uri="{A12FA001-AC4F-418D-AE19-62706E023703}">
                      <ahyp:hlinkClr xmlns:ahyp="http://schemas.microsoft.com/office/drawing/2018/hyperlinkcolor" val="tx"/>
                    </a:ext>
                  </a:extLst>
                </a:hlinkClick>
              </a:rPr>
              <a:t>Enhanced Sports Predictions: A Comprehensive Analysis of the </a:t>
            </a:r>
          </a:p>
          <a:p>
            <a:r>
              <a:rPr lang="en-US" sz="1800">
                <a:solidFill>
                  <a:schemeClr val="bg1"/>
                </a:solidFill>
                <a:hlinkClick r:id="rId7">
                  <a:extLst>
                    <a:ext uri="{A12FA001-AC4F-418D-AE19-62706E023703}">
                      <ahyp:hlinkClr xmlns:ahyp="http://schemas.microsoft.com/office/drawing/2018/hyperlinkcolor" val="tx"/>
                    </a:ext>
                  </a:extLst>
                </a:hlinkClick>
              </a:rPr>
              <a:t>Role and Performance of Predictive Analytics in the Sports Sector </a:t>
            </a:r>
          </a:p>
          <a:p>
            <a:r>
              <a:rPr lang="en-US" sz="1800">
                <a:solidFill>
                  <a:schemeClr val="bg1"/>
                </a:solidFill>
                <a:hlinkClick r:id="rId7">
                  <a:extLst>
                    <a:ext uri="{A12FA001-AC4F-418D-AE19-62706E023703}">
                      <ahyp:hlinkClr xmlns:ahyp="http://schemas.microsoft.com/office/drawing/2018/hyperlinkcolor" val="tx"/>
                    </a:ext>
                  </a:extLst>
                </a:hlinkClick>
              </a:rPr>
              <a:t>| Wireless Personal Communications (springer.com)</a:t>
            </a:r>
            <a:endParaRPr lang="en-US" sz="1800">
              <a:solidFill>
                <a:schemeClr val="bg1"/>
              </a:solidFill>
              <a:sym typeface="Codec Pro Bold"/>
            </a:endParaRPr>
          </a:p>
        </p:txBody>
      </p:sp>
      <p:sp>
        <p:nvSpPr>
          <p:cNvPr id="27" name="TextBox 19">
            <a:extLst>
              <a:ext uri="{FF2B5EF4-FFF2-40B4-BE49-F238E27FC236}">
                <a16:creationId xmlns:a16="http://schemas.microsoft.com/office/drawing/2014/main" id="{4DC5A12B-40DE-DAC3-0164-E5C231CE3137}"/>
              </a:ext>
            </a:extLst>
          </p:cNvPr>
          <p:cNvSpPr txBox="1"/>
          <p:nvPr/>
        </p:nvSpPr>
        <p:spPr>
          <a:xfrm>
            <a:off x="1565681" y="6128784"/>
            <a:ext cx="10905722" cy="454548"/>
          </a:xfrm>
          <a:prstGeom prst="rect">
            <a:avLst/>
          </a:prstGeom>
        </p:spPr>
        <p:txBody>
          <a:bodyPr wrap="square" lIns="0" tIns="0" rIns="0" bIns="0" rtlCol="0" anchor="t">
            <a:spAutoFit/>
          </a:bodyPr>
          <a:lstStyle/>
          <a:p>
            <a:pPr algn="l">
              <a:lnSpc>
                <a:spcPts val="4096"/>
              </a:lnSpc>
            </a:pPr>
            <a:r>
              <a:rPr lang="en-US" b="1">
                <a:solidFill>
                  <a:schemeClr val="bg1"/>
                </a:solidFill>
                <a:latin typeface="Codec Pro Bold"/>
                <a:hlinkClick r:id="rId8">
                  <a:extLst>
                    <a:ext uri="{A12FA001-AC4F-418D-AE19-62706E023703}">
                      <ahyp:hlinkClr xmlns:ahyp="http://schemas.microsoft.com/office/drawing/2018/hyperlinkcolor" val="tx"/>
                    </a:ext>
                  </a:extLst>
                </a:hlinkClick>
              </a:rPr>
              <a:t>List of Toronto FC records and statistics - Wikipedia</a:t>
            </a:r>
            <a:endParaRPr lang="en-US" b="1">
              <a:solidFill>
                <a:schemeClr val="bg1"/>
              </a:solidFill>
              <a:latin typeface="Codec Pro Bold"/>
              <a:sym typeface="Codec Pro Bold"/>
            </a:endParaRPr>
          </a:p>
        </p:txBody>
      </p:sp>
      <p:pic>
        <p:nvPicPr>
          <p:cNvPr id="30" name="Video 29">
            <a:hlinkClick r:id="" action="ppaction://media"/>
            <a:extLst>
              <a:ext uri="{FF2B5EF4-FFF2-40B4-BE49-F238E27FC236}">
                <a16:creationId xmlns:a16="http://schemas.microsoft.com/office/drawing/2014/main" id="{5135A06B-A87E-956A-B12B-3BC35FF0339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12500" r="12500"/>
          <a:stretch>
            <a:fillRect/>
          </a:stretch>
        </p:blipFill>
        <p:spPr>
          <a:xfrm>
            <a:off x="15847759" y="8269165"/>
            <a:ext cx="1638300" cy="16383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431"/>
    </mc:Choice>
    <mc:Fallback>
      <p:transition spd="slow" advTm="8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93939"/>
        </a:solidFill>
        <a:effectLst/>
      </p:bgPr>
    </p:bg>
    <p:spTree>
      <p:nvGrpSpPr>
        <p:cNvPr id="1" name=""/>
        <p:cNvGrpSpPr/>
        <p:nvPr/>
      </p:nvGrpSpPr>
      <p:grpSpPr>
        <a:xfrm>
          <a:off x="0" y="0"/>
          <a:ext cx="0" cy="0"/>
          <a:chOff x="0" y="0"/>
          <a:chExt cx="0" cy="0"/>
        </a:xfrm>
      </p:grpSpPr>
      <p:sp>
        <p:nvSpPr>
          <p:cNvPr id="2" name="Freeform 2"/>
          <p:cNvSpPr/>
          <p:nvPr/>
        </p:nvSpPr>
        <p:spPr>
          <a:xfrm>
            <a:off x="1410386" y="-208239"/>
            <a:ext cx="14756030" cy="10221523"/>
          </a:xfrm>
          <a:custGeom>
            <a:avLst/>
            <a:gdLst/>
            <a:ahLst/>
            <a:cxnLst/>
            <a:rect l="l" t="t" r="r" b="b"/>
            <a:pathLst>
              <a:path w="14756030" h="10221523">
                <a:moveTo>
                  <a:pt x="0" y="0"/>
                </a:moveTo>
                <a:lnTo>
                  <a:pt x="14756030" y="0"/>
                </a:lnTo>
                <a:lnTo>
                  <a:pt x="14756030" y="10221523"/>
                </a:lnTo>
                <a:lnTo>
                  <a:pt x="0" y="10221523"/>
                </a:lnTo>
                <a:lnTo>
                  <a:pt x="0" y="0"/>
                </a:lnTo>
                <a:close/>
              </a:path>
            </a:pathLst>
          </a:custGeom>
          <a:blipFill>
            <a:blip r:embed="rId5">
              <a:alphaModFix amt="27000"/>
            </a:blip>
            <a:stretch>
              <a:fillRect t="-1073" r="-2582" b="-107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2400399" y="-2057402"/>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6">
              <a:alphaModFix amt="85000"/>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9801317" y="3346097"/>
            <a:ext cx="3633992" cy="3633992"/>
          </a:xfrm>
          <a:custGeom>
            <a:avLst/>
            <a:gdLst/>
            <a:ahLst/>
            <a:cxnLst/>
            <a:rect l="l" t="t" r="r" b="b"/>
            <a:pathLst>
              <a:path w="3633992" h="3633992">
                <a:moveTo>
                  <a:pt x="0" y="0"/>
                </a:moveTo>
                <a:lnTo>
                  <a:pt x="3633992" y="0"/>
                </a:lnTo>
                <a:lnTo>
                  <a:pt x="3633992" y="3633993"/>
                </a:lnTo>
                <a:lnTo>
                  <a:pt x="0" y="3633993"/>
                </a:lnTo>
                <a:lnTo>
                  <a:pt x="0" y="0"/>
                </a:lnTo>
                <a:close/>
              </a:path>
            </a:pathLst>
          </a:custGeom>
          <a:blipFill>
            <a:blip r:embed="rId7">
              <a:alphaModFix amt="85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828265" y="3346097"/>
            <a:ext cx="3633992" cy="3633992"/>
          </a:xfrm>
          <a:custGeom>
            <a:avLst/>
            <a:gdLst/>
            <a:ahLst/>
            <a:cxnLst/>
            <a:rect l="l" t="t" r="r" b="b"/>
            <a:pathLst>
              <a:path w="3633992" h="3633992">
                <a:moveTo>
                  <a:pt x="0" y="0"/>
                </a:moveTo>
                <a:lnTo>
                  <a:pt x="3633993" y="0"/>
                </a:lnTo>
                <a:lnTo>
                  <a:pt x="3633993" y="3633993"/>
                </a:lnTo>
                <a:lnTo>
                  <a:pt x="0" y="3633993"/>
                </a:lnTo>
                <a:lnTo>
                  <a:pt x="0" y="0"/>
                </a:lnTo>
                <a:close/>
              </a:path>
            </a:pathLst>
          </a:custGeom>
          <a:blipFill>
            <a:blip r:embed="rId7">
              <a:alphaModFix amt="85000"/>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6"/>
          <p:cNvGrpSpPr/>
          <p:nvPr/>
        </p:nvGrpSpPr>
        <p:grpSpPr>
          <a:xfrm>
            <a:off x="1393883" y="3755515"/>
            <a:ext cx="2648625" cy="264862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t="-5152" b="-515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5698632" y="3672512"/>
            <a:ext cx="2775444" cy="277544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376" t="-13391" r="-39632" b="-7343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a:off x="13892132" y="3262831"/>
            <a:ext cx="3633992" cy="3633992"/>
          </a:xfrm>
          <a:custGeom>
            <a:avLst/>
            <a:gdLst/>
            <a:ahLst/>
            <a:cxnLst/>
            <a:rect l="l" t="t" r="r" b="b"/>
            <a:pathLst>
              <a:path w="3633992" h="3633992">
                <a:moveTo>
                  <a:pt x="0" y="0"/>
                </a:moveTo>
                <a:lnTo>
                  <a:pt x="3633992" y="0"/>
                </a:lnTo>
                <a:lnTo>
                  <a:pt x="3633992" y="3633993"/>
                </a:lnTo>
                <a:lnTo>
                  <a:pt x="0" y="3633993"/>
                </a:lnTo>
                <a:lnTo>
                  <a:pt x="0" y="0"/>
                </a:lnTo>
                <a:close/>
              </a:path>
            </a:pathLst>
          </a:custGeom>
          <a:blipFill>
            <a:blip r:embed="rId7">
              <a:alphaModFix amt="85000"/>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11"/>
          <p:cNvGrpSpPr/>
          <p:nvPr/>
        </p:nvGrpSpPr>
        <p:grpSpPr>
          <a:xfrm>
            <a:off x="14448225" y="3692106"/>
            <a:ext cx="2648625" cy="26486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0493" t="-7967" r="-16631" b="-42320"/>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3"/>
          <p:cNvSpPr txBox="1"/>
          <p:nvPr/>
        </p:nvSpPr>
        <p:spPr>
          <a:xfrm>
            <a:off x="1314611" y="7226505"/>
            <a:ext cx="3061069" cy="411256"/>
          </a:xfrm>
          <a:prstGeom prst="rect">
            <a:avLst/>
          </a:prstGeom>
        </p:spPr>
        <p:txBody>
          <a:bodyPr lIns="0" tIns="0" rIns="0" bIns="0" rtlCol="0" anchor="t">
            <a:spAutoFit/>
          </a:bodyPr>
          <a:lstStyle/>
          <a:p>
            <a:pPr marL="0" marR="0" lvl="0" indent="0" algn="ctr" defTabSz="914400" rtl="0" eaLnBrk="1" fontAlgn="auto" latinLnBrk="0" hangingPunct="1">
              <a:lnSpc>
                <a:spcPts val="3057"/>
              </a:lnSpc>
              <a:spcBef>
                <a:spcPct val="0"/>
              </a:spcBef>
              <a:spcAft>
                <a:spcPts val="0"/>
              </a:spcAft>
              <a:buClrTx/>
              <a:buSzTx/>
              <a:buFontTx/>
              <a:buNone/>
              <a:tabLst/>
              <a:defRPr/>
            </a:pPr>
            <a:r>
              <a:rPr kumimoji="0" lang="en-US" sz="2183" b="1" i="0" u="none" strike="noStrike" kern="1200" cap="none" spc="0" normalizeH="0" baseline="0" noProof="0">
                <a:ln>
                  <a:noFill/>
                </a:ln>
                <a:solidFill>
                  <a:srgbClr val="FEFEFE"/>
                </a:solidFill>
                <a:effectLst/>
                <a:uLnTx/>
                <a:uFillTx/>
                <a:latin typeface="Codec Pro Bold"/>
                <a:ea typeface="Codec Pro Bold"/>
                <a:cs typeface="Codec Pro Bold"/>
                <a:sym typeface="Codec Pro Bold"/>
              </a:rPr>
              <a:t>CHIBUIKE OKOROAMA</a:t>
            </a:r>
          </a:p>
        </p:txBody>
      </p:sp>
      <p:sp>
        <p:nvSpPr>
          <p:cNvPr id="14" name="TextBox 14"/>
          <p:cNvSpPr txBox="1"/>
          <p:nvPr/>
        </p:nvSpPr>
        <p:spPr>
          <a:xfrm>
            <a:off x="5413007" y="7226505"/>
            <a:ext cx="3061069" cy="1173256"/>
          </a:xfrm>
          <a:prstGeom prst="rect">
            <a:avLst/>
          </a:prstGeom>
        </p:spPr>
        <p:txBody>
          <a:bodyPr lIns="0" tIns="0" rIns="0" bIns="0" rtlCol="0" anchor="t">
            <a:spAutoFit/>
          </a:bodyPr>
          <a:lstStyle/>
          <a:p>
            <a:pPr marL="0" marR="0" lvl="0" indent="0" algn="ctr" defTabSz="914400" rtl="0" eaLnBrk="1" fontAlgn="auto" latinLnBrk="0" hangingPunct="1">
              <a:lnSpc>
                <a:spcPts val="3057"/>
              </a:lnSpc>
              <a:spcBef>
                <a:spcPts val="0"/>
              </a:spcBef>
              <a:spcAft>
                <a:spcPts val="0"/>
              </a:spcAft>
              <a:buClrTx/>
              <a:buSzTx/>
              <a:buFontTx/>
              <a:buNone/>
              <a:tabLst/>
              <a:defRPr/>
            </a:pPr>
            <a:r>
              <a:rPr kumimoji="0" lang="en-US" sz="2183" b="1" i="0" u="none" strike="noStrike" kern="1200" cap="none" spc="0" normalizeH="0" baseline="0" noProof="0">
                <a:ln>
                  <a:noFill/>
                </a:ln>
                <a:solidFill>
                  <a:srgbClr val="FEFEFE"/>
                </a:solidFill>
                <a:effectLst/>
                <a:uLnTx/>
                <a:uFillTx/>
                <a:latin typeface="Codec Pro Bold"/>
                <a:ea typeface="Codec Pro Bold"/>
                <a:cs typeface="Codec Pro Bold"/>
                <a:sym typeface="Codec Pro Bold"/>
              </a:rPr>
              <a:t>VENKATA MANISH</a:t>
            </a:r>
          </a:p>
          <a:p>
            <a:pPr marL="0" marR="0" lvl="0" indent="0" algn="ctr" defTabSz="914400" rtl="0" eaLnBrk="1" fontAlgn="auto" latinLnBrk="0" hangingPunct="1">
              <a:lnSpc>
                <a:spcPts val="3057"/>
              </a:lnSpc>
              <a:spcBef>
                <a:spcPts val="0"/>
              </a:spcBef>
              <a:spcAft>
                <a:spcPts val="0"/>
              </a:spcAft>
              <a:buClrTx/>
              <a:buSzTx/>
              <a:buFontTx/>
              <a:buNone/>
              <a:tabLst/>
              <a:defRPr/>
            </a:pPr>
            <a:r>
              <a:rPr kumimoji="0" lang="en-US" sz="2183" b="1" i="0" u="none" strike="noStrike" kern="1200" cap="none" spc="0" normalizeH="0" baseline="0" noProof="0">
                <a:ln>
                  <a:noFill/>
                </a:ln>
                <a:solidFill>
                  <a:srgbClr val="FEFEFE"/>
                </a:solidFill>
                <a:effectLst/>
                <a:uLnTx/>
                <a:uFillTx/>
                <a:latin typeface="Codec Pro Bold"/>
                <a:ea typeface="Codec Pro Bold"/>
                <a:cs typeface="Codec Pro Bold"/>
                <a:sym typeface="Codec Pro Bold"/>
              </a:rPr>
              <a:t>KATRAGADDA</a:t>
            </a:r>
          </a:p>
          <a:p>
            <a:pPr marL="0" marR="0" lvl="0" indent="0" algn="ctr" defTabSz="914400" rtl="0" eaLnBrk="1" fontAlgn="auto" latinLnBrk="0" hangingPunct="1">
              <a:lnSpc>
                <a:spcPts val="3057"/>
              </a:lnSpc>
              <a:spcBef>
                <a:spcPct val="0"/>
              </a:spcBef>
              <a:spcAft>
                <a:spcPts val="0"/>
              </a:spcAft>
              <a:buClrTx/>
              <a:buSzTx/>
              <a:buFontTx/>
              <a:buNone/>
              <a:tabLst/>
              <a:defRPr/>
            </a:pPr>
            <a:endParaRPr kumimoji="0" lang="en-US" sz="2183" b="1" i="0" u="none" strike="noStrike" kern="1200" cap="none" spc="0" normalizeH="0" baseline="0" noProof="0">
              <a:ln>
                <a:noFill/>
              </a:ln>
              <a:solidFill>
                <a:srgbClr val="FEFEFE"/>
              </a:solidFill>
              <a:effectLst/>
              <a:uLnTx/>
              <a:uFillTx/>
              <a:latin typeface="Codec Pro Bold"/>
              <a:ea typeface="Codec Pro Bold"/>
              <a:cs typeface="Codec Pro Bold"/>
              <a:sym typeface="Codec Pro Bold"/>
            </a:endParaRPr>
          </a:p>
        </p:txBody>
      </p:sp>
      <p:sp>
        <p:nvSpPr>
          <p:cNvPr id="15" name="TextBox 15"/>
          <p:cNvSpPr txBox="1"/>
          <p:nvPr/>
        </p:nvSpPr>
        <p:spPr>
          <a:xfrm>
            <a:off x="10164348" y="7226505"/>
            <a:ext cx="3061069" cy="411256"/>
          </a:xfrm>
          <a:prstGeom prst="rect">
            <a:avLst/>
          </a:prstGeom>
        </p:spPr>
        <p:txBody>
          <a:bodyPr lIns="0" tIns="0" rIns="0" bIns="0" rtlCol="0" anchor="t">
            <a:spAutoFit/>
          </a:bodyPr>
          <a:lstStyle/>
          <a:p>
            <a:pPr marL="0" marR="0" lvl="0" indent="0" algn="ctr" defTabSz="914400" rtl="0" eaLnBrk="1" fontAlgn="auto" latinLnBrk="0" hangingPunct="1">
              <a:lnSpc>
                <a:spcPts val="3057"/>
              </a:lnSpc>
              <a:spcBef>
                <a:spcPct val="0"/>
              </a:spcBef>
              <a:spcAft>
                <a:spcPts val="0"/>
              </a:spcAft>
              <a:buClrTx/>
              <a:buSzTx/>
              <a:buFontTx/>
              <a:buNone/>
              <a:tabLst/>
              <a:defRPr/>
            </a:pPr>
            <a:r>
              <a:rPr kumimoji="0" lang="en-US" sz="2183" b="1" i="0" u="none" strike="noStrike" kern="1200" cap="none" spc="0" normalizeH="0" baseline="0" noProof="0">
                <a:ln>
                  <a:noFill/>
                </a:ln>
                <a:solidFill>
                  <a:srgbClr val="FEFEFE"/>
                </a:solidFill>
                <a:effectLst/>
                <a:uLnTx/>
                <a:uFillTx/>
                <a:latin typeface="Codec Pro Bold"/>
                <a:ea typeface="Codec Pro Bold"/>
                <a:cs typeface="Codec Pro Bold"/>
                <a:sym typeface="Codec Pro Bold"/>
              </a:rPr>
              <a:t>PRESCILA MORA</a:t>
            </a:r>
          </a:p>
        </p:txBody>
      </p:sp>
      <p:grpSp>
        <p:nvGrpSpPr>
          <p:cNvPr id="16" name="Group 16"/>
          <p:cNvGrpSpPr/>
          <p:nvPr/>
        </p:nvGrpSpPr>
        <p:grpSpPr>
          <a:xfrm rot="-2637854">
            <a:off x="-14803299" y="12748343"/>
            <a:ext cx="19551993" cy="4204164"/>
            <a:chOff x="0" y="0"/>
            <a:chExt cx="5149496" cy="1107269"/>
          </a:xfrm>
        </p:grpSpPr>
        <p:sp>
          <p:nvSpPr>
            <p:cNvPr id="17" name="Freeform 17"/>
            <p:cNvSpPr/>
            <p:nvPr/>
          </p:nvSpPr>
          <p:spPr>
            <a:xfrm>
              <a:off x="0" y="0"/>
              <a:ext cx="5149496" cy="1107270"/>
            </a:xfrm>
            <a:custGeom>
              <a:avLst/>
              <a:gdLst/>
              <a:ahLst/>
              <a:cxnLst/>
              <a:rect l="l" t="t" r="r" b="b"/>
              <a:pathLst>
                <a:path w="5149496" h="1107270">
                  <a:moveTo>
                    <a:pt x="0" y="0"/>
                  </a:moveTo>
                  <a:lnTo>
                    <a:pt x="5149496" y="0"/>
                  </a:lnTo>
                  <a:lnTo>
                    <a:pt x="5149496" y="1107270"/>
                  </a:lnTo>
                  <a:lnTo>
                    <a:pt x="0" y="1107270"/>
                  </a:lnTo>
                  <a:close/>
                </a:path>
              </a:pathLst>
            </a:custGeom>
            <a:solidFill>
              <a:srgbClr val="EE272A">
                <a:alpha val="12941"/>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8"/>
            <p:cNvSpPr txBox="1"/>
            <p:nvPr/>
          </p:nvSpPr>
          <p:spPr>
            <a:xfrm>
              <a:off x="0" y="-38100"/>
              <a:ext cx="5149496" cy="114536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9"/>
          <p:cNvSpPr txBox="1"/>
          <p:nvPr/>
        </p:nvSpPr>
        <p:spPr>
          <a:xfrm>
            <a:off x="7549576" y="2174993"/>
            <a:ext cx="10792212" cy="1316259"/>
          </a:xfrm>
          <a:prstGeom prst="rect">
            <a:avLst/>
          </a:prstGeom>
        </p:spPr>
        <p:txBody>
          <a:bodyPr lIns="0" tIns="0" rIns="0" bIns="0" rtlCol="0" anchor="t">
            <a:spAutoFit/>
          </a:bodyPr>
          <a:lstStyle/>
          <a:p>
            <a:pPr marL="0" marR="0" lvl="0" indent="0" algn="ctr" defTabSz="914400" rtl="0" eaLnBrk="1" fontAlgn="auto" latinLnBrk="0" hangingPunct="1">
              <a:lnSpc>
                <a:spcPts val="10056"/>
              </a:lnSpc>
              <a:spcBef>
                <a:spcPts val="0"/>
              </a:spcBef>
              <a:spcAft>
                <a:spcPts val="0"/>
              </a:spcAft>
              <a:buClrTx/>
              <a:buSzTx/>
              <a:buFontTx/>
              <a:buNone/>
              <a:tabLst/>
              <a:defRPr/>
            </a:pPr>
            <a:r>
              <a:rPr kumimoji="0" lang="en-US" sz="9487" b="0" i="0" u="none" strike="noStrike" kern="1200" cap="none" spc="0" normalizeH="0" baseline="0" noProof="0">
                <a:ln>
                  <a:noFill/>
                </a:ln>
                <a:solidFill>
                  <a:srgbClr val="FFFFFF"/>
                </a:solidFill>
                <a:effectLst/>
                <a:uLnTx/>
                <a:uFillTx/>
                <a:latin typeface="Anton"/>
                <a:ea typeface="Anton"/>
                <a:cs typeface="Anton"/>
                <a:sym typeface="Anton"/>
              </a:rPr>
              <a:t>TEAM MEMBER</a:t>
            </a:r>
          </a:p>
        </p:txBody>
      </p:sp>
      <p:sp>
        <p:nvSpPr>
          <p:cNvPr id="20" name="Freeform 20"/>
          <p:cNvSpPr/>
          <p:nvPr/>
        </p:nvSpPr>
        <p:spPr>
          <a:xfrm>
            <a:off x="5154409" y="3326504"/>
            <a:ext cx="3633992" cy="3633992"/>
          </a:xfrm>
          <a:custGeom>
            <a:avLst/>
            <a:gdLst/>
            <a:ahLst/>
            <a:cxnLst/>
            <a:rect l="l" t="t" r="r" b="b"/>
            <a:pathLst>
              <a:path w="3633992" h="3633992">
                <a:moveTo>
                  <a:pt x="0" y="0"/>
                </a:moveTo>
                <a:lnTo>
                  <a:pt x="3633992" y="0"/>
                </a:lnTo>
                <a:lnTo>
                  <a:pt x="3633992" y="3633992"/>
                </a:lnTo>
                <a:lnTo>
                  <a:pt x="0" y="3633992"/>
                </a:lnTo>
                <a:lnTo>
                  <a:pt x="0" y="0"/>
                </a:lnTo>
                <a:close/>
              </a:path>
            </a:pathLst>
          </a:custGeom>
          <a:blipFill>
            <a:blip r:embed="rId7">
              <a:alphaModFix amt="85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1" name="Group 21"/>
          <p:cNvGrpSpPr/>
          <p:nvPr/>
        </p:nvGrpSpPr>
        <p:grpSpPr>
          <a:xfrm rot="-2637854">
            <a:off x="8240072" y="7911202"/>
            <a:ext cx="16284946" cy="4204164"/>
            <a:chOff x="0" y="0"/>
            <a:chExt cx="4289039" cy="1107269"/>
          </a:xfrm>
        </p:grpSpPr>
        <p:sp>
          <p:nvSpPr>
            <p:cNvPr id="22" name="Freeform 22"/>
            <p:cNvSpPr/>
            <p:nvPr/>
          </p:nvSpPr>
          <p:spPr>
            <a:xfrm>
              <a:off x="0" y="0"/>
              <a:ext cx="4289039" cy="1107270"/>
            </a:xfrm>
            <a:custGeom>
              <a:avLst/>
              <a:gdLst/>
              <a:ahLst/>
              <a:cxnLst/>
              <a:rect l="l" t="t" r="r" b="b"/>
              <a:pathLst>
                <a:path w="4289039" h="1107270">
                  <a:moveTo>
                    <a:pt x="0" y="0"/>
                  </a:moveTo>
                  <a:lnTo>
                    <a:pt x="4289039" y="0"/>
                  </a:lnTo>
                  <a:lnTo>
                    <a:pt x="4289039" y="1107270"/>
                  </a:lnTo>
                  <a:lnTo>
                    <a:pt x="0" y="1107270"/>
                  </a:lnTo>
                  <a:close/>
                </a:path>
              </a:pathLst>
            </a:custGeom>
            <a:solidFill>
              <a:srgbClr val="242424">
                <a:alpha val="56863"/>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0" y="-38100"/>
              <a:ext cx="4289039" cy="114536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Freeform 24"/>
          <p:cNvSpPr/>
          <p:nvPr/>
        </p:nvSpPr>
        <p:spPr>
          <a:xfrm>
            <a:off x="3844786" y="1843348"/>
            <a:ext cx="3198463" cy="1350152"/>
          </a:xfrm>
          <a:custGeom>
            <a:avLst/>
            <a:gdLst/>
            <a:ahLst/>
            <a:cxnLst/>
            <a:rect l="l" t="t" r="r" b="b"/>
            <a:pathLst>
              <a:path w="3198463" h="1350152">
                <a:moveTo>
                  <a:pt x="0" y="0"/>
                </a:moveTo>
                <a:lnTo>
                  <a:pt x="3198463" y="0"/>
                </a:lnTo>
                <a:lnTo>
                  <a:pt x="3198463" y="1350152"/>
                </a:lnTo>
                <a:lnTo>
                  <a:pt x="0" y="1350152"/>
                </a:lnTo>
                <a:lnTo>
                  <a:pt x="0" y="0"/>
                </a:lnTo>
                <a:close/>
              </a:path>
            </a:pathLst>
          </a:custGeom>
          <a:blipFill>
            <a:blip r:embed="rId11"/>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TextBox 25"/>
          <p:cNvSpPr txBox="1"/>
          <p:nvPr/>
        </p:nvSpPr>
        <p:spPr>
          <a:xfrm>
            <a:off x="14540106" y="7226505"/>
            <a:ext cx="3061069" cy="411256"/>
          </a:xfrm>
          <a:prstGeom prst="rect">
            <a:avLst/>
          </a:prstGeom>
        </p:spPr>
        <p:txBody>
          <a:bodyPr lIns="0" tIns="0" rIns="0" bIns="0" rtlCol="0" anchor="t">
            <a:spAutoFit/>
          </a:bodyPr>
          <a:lstStyle/>
          <a:p>
            <a:pPr marL="0" marR="0" lvl="0" indent="0" algn="ctr" defTabSz="914400" rtl="0" eaLnBrk="1" fontAlgn="auto" latinLnBrk="0" hangingPunct="1">
              <a:lnSpc>
                <a:spcPts val="3057"/>
              </a:lnSpc>
              <a:spcBef>
                <a:spcPct val="0"/>
              </a:spcBef>
              <a:spcAft>
                <a:spcPts val="0"/>
              </a:spcAft>
              <a:buClrTx/>
              <a:buSzTx/>
              <a:buFontTx/>
              <a:buNone/>
              <a:tabLst/>
              <a:defRPr/>
            </a:pPr>
            <a:r>
              <a:rPr kumimoji="0" lang="en-US" sz="2183" b="1" i="0" u="none" strike="noStrike" kern="1200" cap="none" spc="0" normalizeH="0" baseline="0" noProof="0">
                <a:ln>
                  <a:noFill/>
                </a:ln>
                <a:solidFill>
                  <a:srgbClr val="FEFEFE"/>
                </a:solidFill>
                <a:effectLst/>
                <a:uLnTx/>
                <a:uFillTx/>
                <a:latin typeface="Codec Pro Bold"/>
                <a:ea typeface="Codec Pro Bold"/>
                <a:cs typeface="Codec Pro Bold"/>
                <a:sym typeface="Codec Pro Bold"/>
              </a:rPr>
              <a:t>MOHAMED AFTHAB</a:t>
            </a:r>
          </a:p>
        </p:txBody>
      </p:sp>
      <p:grpSp>
        <p:nvGrpSpPr>
          <p:cNvPr id="26" name="Group 26"/>
          <p:cNvGrpSpPr/>
          <p:nvPr/>
        </p:nvGrpSpPr>
        <p:grpSpPr>
          <a:xfrm rot="-2637854">
            <a:off x="-9763860" y="553093"/>
            <a:ext cx="16284946" cy="4204164"/>
            <a:chOff x="0" y="0"/>
            <a:chExt cx="4289039" cy="1107269"/>
          </a:xfrm>
        </p:grpSpPr>
        <p:sp>
          <p:nvSpPr>
            <p:cNvPr id="27" name="Freeform 27"/>
            <p:cNvSpPr/>
            <p:nvPr/>
          </p:nvSpPr>
          <p:spPr>
            <a:xfrm>
              <a:off x="0" y="0"/>
              <a:ext cx="4289039" cy="1107270"/>
            </a:xfrm>
            <a:custGeom>
              <a:avLst/>
              <a:gdLst/>
              <a:ahLst/>
              <a:cxnLst/>
              <a:rect l="l" t="t" r="r" b="b"/>
              <a:pathLst>
                <a:path w="4289039" h="1107270">
                  <a:moveTo>
                    <a:pt x="0" y="0"/>
                  </a:moveTo>
                  <a:lnTo>
                    <a:pt x="4289039" y="0"/>
                  </a:lnTo>
                  <a:lnTo>
                    <a:pt x="4289039" y="1107270"/>
                  </a:lnTo>
                  <a:lnTo>
                    <a:pt x="0" y="1107270"/>
                  </a:lnTo>
                  <a:close/>
                </a:path>
              </a:pathLst>
            </a:custGeom>
            <a:solidFill>
              <a:srgbClr val="242424">
                <a:alpha val="56863"/>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TextBox 28"/>
            <p:cNvSpPr txBox="1"/>
            <p:nvPr/>
          </p:nvSpPr>
          <p:spPr>
            <a:xfrm>
              <a:off x="0" y="-38100"/>
              <a:ext cx="4289039" cy="114536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9" name="Group 29"/>
          <p:cNvGrpSpPr/>
          <p:nvPr/>
        </p:nvGrpSpPr>
        <p:grpSpPr>
          <a:xfrm rot="-2637854">
            <a:off x="11361748" y="-4529284"/>
            <a:ext cx="9595623" cy="4204164"/>
            <a:chOff x="0" y="0"/>
            <a:chExt cx="2527242" cy="1107269"/>
          </a:xfrm>
        </p:grpSpPr>
        <p:sp>
          <p:nvSpPr>
            <p:cNvPr id="30" name="Freeform 30"/>
            <p:cNvSpPr/>
            <p:nvPr/>
          </p:nvSpPr>
          <p:spPr>
            <a:xfrm>
              <a:off x="0" y="0"/>
              <a:ext cx="2527242" cy="1107270"/>
            </a:xfrm>
            <a:custGeom>
              <a:avLst/>
              <a:gdLst/>
              <a:ahLst/>
              <a:cxnLst/>
              <a:rect l="l" t="t" r="r" b="b"/>
              <a:pathLst>
                <a:path w="2527242" h="1107270">
                  <a:moveTo>
                    <a:pt x="0" y="0"/>
                  </a:moveTo>
                  <a:lnTo>
                    <a:pt x="2527242" y="0"/>
                  </a:lnTo>
                  <a:lnTo>
                    <a:pt x="2527242" y="1107270"/>
                  </a:lnTo>
                  <a:lnTo>
                    <a:pt x="0" y="1107270"/>
                  </a:lnTo>
                  <a:close/>
                </a:path>
              </a:pathLst>
            </a:custGeom>
            <a:solidFill>
              <a:srgbClr val="EE272A">
                <a:alpha val="12941"/>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1"/>
            <p:cNvSpPr txBox="1"/>
            <p:nvPr/>
          </p:nvSpPr>
          <p:spPr>
            <a:xfrm>
              <a:off x="0" y="-38100"/>
              <a:ext cx="2527242" cy="114536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2" name="Group 32"/>
          <p:cNvGrpSpPr/>
          <p:nvPr/>
        </p:nvGrpSpPr>
        <p:grpSpPr>
          <a:xfrm>
            <a:off x="10370570" y="3755515"/>
            <a:ext cx="2648625" cy="26486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t="-19791" r="-2280" b="-1674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AutoShape 34"/>
          <p:cNvSpPr/>
          <p:nvPr/>
        </p:nvSpPr>
        <p:spPr>
          <a:xfrm flipV="1">
            <a:off x="2873627" y="8801469"/>
            <a:ext cx="11200899" cy="54292"/>
          </a:xfrm>
          <a:prstGeom prst="line">
            <a:avLst/>
          </a:prstGeom>
          <a:ln w="19050" cap="flat">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pic>
        <p:nvPicPr>
          <p:cNvPr id="37" name="Video 36">
            <a:hlinkClick r:id="" action="ppaction://media"/>
            <a:extLst>
              <a:ext uri="{FF2B5EF4-FFF2-40B4-BE49-F238E27FC236}">
                <a16:creationId xmlns:a16="http://schemas.microsoft.com/office/drawing/2014/main" id="{B33921DF-108E-B447-96E7-ADDEBD65317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3"/>
          <a:srcRect l="12500" r="12500"/>
          <a:stretch>
            <a:fillRect/>
          </a:stretch>
        </p:blipFill>
        <p:spPr>
          <a:xfrm>
            <a:off x="15151444" y="7926836"/>
            <a:ext cx="1638300" cy="16383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065"/>
    </mc:Choice>
    <mc:Fallback>
      <p:transition spd="slow" advTm="7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a:off x="-2919259" y="2085728"/>
            <a:ext cx="13192076" cy="6356479"/>
            <a:chOff x="0" y="0"/>
            <a:chExt cx="1449649" cy="698500"/>
          </a:xfrm>
        </p:grpSpPr>
        <p:sp>
          <p:nvSpPr>
            <p:cNvPr id="3" name="Freeform 3"/>
            <p:cNvSpPr/>
            <p:nvPr/>
          </p:nvSpPr>
          <p:spPr>
            <a:xfrm>
              <a:off x="0" y="0"/>
              <a:ext cx="1449649" cy="698500"/>
            </a:xfrm>
            <a:custGeom>
              <a:avLst/>
              <a:gdLst/>
              <a:ahLst/>
              <a:cxnLst/>
              <a:rect l="l" t="t" r="r" b="b"/>
              <a:pathLst>
                <a:path w="1449649" h="698500">
                  <a:moveTo>
                    <a:pt x="1449649" y="349250"/>
                  </a:moveTo>
                  <a:lnTo>
                    <a:pt x="1246449" y="698500"/>
                  </a:lnTo>
                  <a:lnTo>
                    <a:pt x="203200" y="698500"/>
                  </a:lnTo>
                  <a:lnTo>
                    <a:pt x="0" y="349250"/>
                  </a:lnTo>
                  <a:lnTo>
                    <a:pt x="203200" y="0"/>
                  </a:lnTo>
                  <a:lnTo>
                    <a:pt x="1246449" y="0"/>
                  </a:lnTo>
                  <a:lnTo>
                    <a:pt x="1449649" y="349250"/>
                  </a:lnTo>
                  <a:close/>
                </a:path>
              </a:pathLst>
            </a:custGeom>
            <a:solidFill>
              <a:srgbClr val="EE272A"/>
            </a:solidFill>
          </p:spPr>
          <p:txBody>
            <a:bodyPr/>
            <a:lstStyle/>
            <a:p>
              <a:endParaRPr lang="en-CA"/>
            </a:p>
          </p:txBody>
        </p:sp>
        <p:sp>
          <p:nvSpPr>
            <p:cNvPr id="4" name="TextBox 4"/>
            <p:cNvSpPr txBox="1"/>
            <p:nvPr/>
          </p:nvSpPr>
          <p:spPr>
            <a:xfrm>
              <a:off x="114300" y="-38100"/>
              <a:ext cx="1221049" cy="7366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919259" y="2293935"/>
            <a:ext cx="9655375" cy="5940065"/>
            <a:chOff x="0" y="0"/>
            <a:chExt cx="1135388" cy="698500"/>
          </a:xfrm>
        </p:grpSpPr>
        <p:sp>
          <p:nvSpPr>
            <p:cNvPr id="6" name="Freeform 6"/>
            <p:cNvSpPr/>
            <p:nvPr/>
          </p:nvSpPr>
          <p:spPr>
            <a:xfrm>
              <a:off x="0" y="0"/>
              <a:ext cx="1135388" cy="698500"/>
            </a:xfrm>
            <a:custGeom>
              <a:avLst/>
              <a:gdLst/>
              <a:ahLst/>
              <a:cxnLst/>
              <a:rect l="l" t="t" r="r" b="b"/>
              <a:pathLst>
                <a:path w="1135388" h="698500">
                  <a:moveTo>
                    <a:pt x="1135388" y="349250"/>
                  </a:moveTo>
                  <a:lnTo>
                    <a:pt x="932188" y="698500"/>
                  </a:lnTo>
                  <a:lnTo>
                    <a:pt x="203200" y="698500"/>
                  </a:lnTo>
                  <a:lnTo>
                    <a:pt x="0" y="349250"/>
                  </a:lnTo>
                  <a:lnTo>
                    <a:pt x="203200" y="0"/>
                  </a:lnTo>
                  <a:lnTo>
                    <a:pt x="932188" y="0"/>
                  </a:lnTo>
                  <a:lnTo>
                    <a:pt x="1135388" y="349250"/>
                  </a:lnTo>
                  <a:close/>
                </a:path>
              </a:pathLst>
            </a:custGeom>
            <a:solidFill>
              <a:srgbClr val="000000"/>
            </a:solidFill>
          </p:spPr>
          <p:txBody>
            <a:bodyPr/>
            <a:lstStyle/>
            <a:p>
              <a:endParaRPr lang="en-CA"/>
            </a:p>
          </p:txBody>
        </p:sp>
        <p:sp>
          <p:nvSpPr>
            <p:cNvPr id="7" name="TextBox 7"/>
            <p:cNvSpPr txBox="1"/>
            <p:nvPr/>
          </p:nvSpPr>
          <p:spPr>
            <a:xfrm>
              <a:off x="114300" y="-38100"/>
              <a:ext cx="906788" cy="7366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2672561"/>
            <a:ext cx="6383691" cy="5199060"/>
            <a:chOff x="0" y="0"/>
            <a:chExt cx="8511588" cy="6932080"/>
          </a:xfrm>
        </p:grpSpPr>
        <p:pic>
          <p:nvPicPr>
            <p:cNvPr id="9" name="Picture 9"/>
            <p:cNvPicPr>
              <a:picLocks noChangeAspect="1"/>
            </p:cNvPicPr>
            <p:nvPr/>
          </p:nvPicPr>
          <p:blipFill>
            <a:blip r:embed="rId5">
              <a:alphaModFix amt="56000"/>
            </a:blip>
            <a:srcRect l="15396" r="15396"/>
            <a:stretch>
              <a:fillRect/>
            </a:stretch>
          </p:blipFill>
          <p:spPr>
            <a:xfrm>
              <a:off x="0" y="0"/>
              <a:ext cx="8511588" cy="6932080"/>
            </a:xfrm>
            <a:prstGeom prst="rect">
              <a:avLst/>
            </a:prstGeom>
          </p:spPr>
        </p:pic>
      </p:grpSp>
      <p:grpSp>
        <p:nvGrpSpPr>
          <p:cNvPr id="10" name="Group 10"/>
          <p:cNvGrpSpPr/>
          <p:nvPr/>
        </p:nvGrpSpPr>
        <p:grpSpPr>
          <a:xfrm>
            <a:off x="3111554" y="2293935"/>
            <a:ext cx="6859554" cy="5940065"/>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27067" r="-27067"/>
              </a:stretch>
            </a:blipFill>
          </p:spPr>
          <p:txBody>
            <a:bodyPr/>
            <a:lstStyle/>
            <a:p>
              <a:endParaRPr lang="en-CA"/>
            </a:p>
          </p:txBody>
        </p:sp>
      </p:grpSp>
      <p:grpSp>
        <p:nvGrpSpPr>
          <p:cNvPr id="12" name="Group 12"/>
          <p:cNvGrpSpPr/>
          <p:nvPr/>
        </p:nvGrpSpPr>
        <p:grpSpPr>
          <a:xfrm>
            <a:off x="12239528" y="-2762878"/>
            <a:ext cx="8178641" cy="3618246"/>
            <a:chOff x="0" y="0"/>
            <a:chExt cx="1578881" cy="698500"/>
          </a:xfrm>
        </p:grpSpPr>
        <p:sp>
          <p:nvSpPr>
            <p:cNvPr id="13" name="Freeform 13"/>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14" name="TextBox 14"/>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a:off x="12239528" y="6452338"/>
            <a:ext cx="5019772" cy="1989869"/>
          </a:xfrm>
          <a:prstGeom prst="rect">
            <a:avLst/>
          </a:prstGeom>
          <a:solidFill>
            <a:srgbClr val="393939"/>
          </a:solidFill>
        </p:spPr>
        <p:txBody>
          <a:bodyPr/>
          <a:lstStyle/>
          <a:p>
            <a:endParaRPr lang="en-CA"/>
          </a:p>
        </p:txBody>
      </p:sp>
      <p:sp>
        <p:nvSpPr>
          <p:cNvPr id="16" name="AutoShape 16"/>
          <p:cNvSpPr/>
          <p:nvPr/>
        </p:nvSpPr>
        <p:spPr>
          <a:xfrm>
            <a:off x="6648257" y="6452338"/>
            <a:ext cx="5019772" cy="1989869"/>
          </a:xfrm>
          <a:prstGeom prst="rect">
            <a:avLst/>
          </a:prstGeom>
          <a:solidFill>
            <a:srgbClr val="393939"/>
          </a:solidFill>
        </p:spPr>
        <p:txBody>
          <a:bodyPr/>
          <a:lstStyle/>
          <a:p>
            <a:endParaRPr lang="en-CA"/>
          </a:p>
        </p:txBody>
      </p:sp>
      <p:sp>
        <p:nvSpPr>
          <p:cNvPr id="17" name="Freeform 17"/>
          <p:cNvSpPr/>
          <p:nvPr/>
        </p:nvSpPr>
        <p:spPr>
          <a:xfrm>
            <a:off x="12793798"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8" name="Freeform 18"/>
          <p:cNvSpPr/>
          <p:nvPr/>
        </p:nvSpPr>
        <p:spPr>
          <a:xfrm>
            <a:off x="7385636"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9" name="Freeform 19"/>
          <p:cNvSpPr/>
          <p:nvPr/>
        </p:nvSpPr>
        <p:spPr>
          <a:xfrm>
            <a:off x="13191535"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0" name="Freeform 20"/>
          <p:cNvSpPr/>
          <p:nvPr/>
        </p:nvSpPr>
        <p:spPr>
          <a:xfrm>
            <a:off x="7783372" y="7790134"/>
            <a:ext cx="298082" cy="283923"/>
          </a:xfrm>
          <a:custGeom>
            <a:avLst/>
            <a:gdLst/>
            <a:ahLst/>
            <a:cxnLst/>
            <a:rect l="l" t="t" r="r" b="b"/>
            <a:pathLst>
              <a:path w="298082" h="283923">
                <a:moveTo>
                  <a:pt x="0" y="0"/>
                </a:moveTo>
                <a:lnTo>
                  <a:pt x="298083" y="0"/>
                </a:lnTo>
                <a:lnTo>
                  <a:pt x="298083" y="283923"/>
                </a:lnTo>
                <a:lnTo>
                  <a:pt x="0" y="283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1" name="TextBox 21"/>
          <p:cNvSpPr txBox="1"/>
          <p:nvPr/>
        </p:nvSpPr>
        <p:spPr>
          <a:xfrm>
            <a:off x="12793798" y="7246368"/>
            <a:ext cx="3873944" cy="264159"/>
          </a:xfrm>
          <a:prstGeom prst="rect">
            <a:avLst/>
          </a:prstGeom>
        </p:spPr>
        <p:txBody>
          <a:bodyPr lIns="0" tIns="0" rIns="0" bIns="0" rtlCol="0" anchor="t">
            <a:spAutoFit/>
          </a:bodyPr>
          <a:lstStyle/>
          <a:p>
            <a:pPr algn="l">
              <a:lnSpc>
                <a:spcPts val="2240"/>
              </a:lnSpc>
            </a:pPr>
            <a:r>
              <a:rPr lang="en-US" sz="1600">
                <a:solidFill>
                  <a:srgbClr val="FFFFFF"/>
                </a:solidFill>
                <a:latin typeface="Montserrat"/>
                <a:ea typeface="Montserrat"/>
                <a:cs typeface="Montserrat"/>
                <a:sym typeface="Montserrat"/>
              </a:rPr>
              <a:t>Best regular season record</a:t>
            </a:r>
          </a:p>
        </p:txBody>
      </p:sp>
      <p:sp>
        <p:nvSpPr>
          <p:cNvPr id="22" name="TextBox 22"/>
          <p:cNvSpPr txBox="1"/>
          <p:nvPr/>
        </p:nvSpPr>
        <p:spPr>
          <a:xfrm>
            <a:off x="6945457" y="7255918"/>
            <a:ext cx="4397086" cy="264159"/>
          </a:xfrm>
          <a:prstGeom prst="rect">
            <a:avLst/>
          </a:prstGeom>
        </p:spPr>
        <p:txBody>
          <a:bodyPr lIns="0" tIns="0" rIns="0" bIns="0" rtlCol="0" anchor="t">
            <a:spAutoFit/>
          </a:bodyPr>
          <a:lstStyle/>
          <a:p>
            <a:pPr algn="l">
              <a:lnSpc>
                <a:spcPts val="2240"/>
              </a:lnSpc>
            </a:pPr>
            <a:r>
              <a:rPr lang="en-US" sz="1600">
                <a:solidFill>
                  <a:srgbClr val="FFFFFF"/>
                </a:solidFill>
                <a:latin typeface="Montserrat"/>
                <a:ea typeface="Montserrat"/>
                <a:cs typeface="Montserrat"/>
                <a:sym typeface="Montserrat"/>
              </a:rPr>
              <a:t>2009, 2010, 2011, 2012, 2016, 2017, 2018, 2020</a:t>
            </a:r>
          </a:p>
        </p:txBody>
      </p:sp>
      <p:sp>
        <p:nvSpPr>
          <p:cNvPr id="23" name="TextBox 23"/>
          <p:cNvSpPr txBox="1"/>
          <p:nvPr/>
        </p:nvSpPr>
        <p:spPr>
          <a:xfrm>
            <a:off x="6984083" y="6746354"/>
            <a:ext cx="3988717" cy="333425"/>
          </a:xfrm>
          <a:prstGeom prst="rect">
            <a:avLst/>
          </a:prstGeom>
        </p:spPr>
        <p:txBody>
          <a:bodyPr wrap="square" lIns="0" tIns="0" rIns="0" bIns="0" rtlCol="0" anchor="t">
            <a:spAutoFit/>
          </a:bodyPr>
          <a:lstStyle/>
          <a:p>
            <a:pPr algn="l">
              <a:lnSpc>
                <a:spcPts val="2639"/>
              </a:lnSpc>
            </a:pPr>
            <a:r>
              <a:rPr lang="en-US" sz="2399" b="1">
                <a:solidFill>
                  <a:srgbClr val="FFFFFF"/>
                </a:solidFill>
                <a:latin typeface="Barlow SemiCondensed Semi-Bold"/>
                <a:ea typeface="Barlow SemiCondensed Semi-Bold"/>
                <a:cs typeface="Barlow SemiCondensed Semi-Bold"/>
                <a:sym typeface="Barlow SemiCondensed Semi-Bold"/>
              </a:rPr>
              <a:t>CANADIAN CHAMPIONSHIP</a:t>
            </a:r>
          </a:p>
        </p:txBody>
      </p:sp>
      <p:sp>
        <p:nvSpPr>
          <p:cNvPr id="24" name="Freeform 24"/>
          <p:cNvSpPr/>
          <p:nvPr/>
        </p:nvSpPr>
        <p:spPr>
          <a:xfrm>
            <a:off x="13589271" y="7790134"/>
            <a:ext cx="298082" cy="283923"/>
          </a:xfrm>
          <a:custGeom>
            <a:avLst/>
            <a:gdLst/>
            <a:ahLst/>
            <a:cxnLst/>
            <a:rect l="l" t="t" r="r" b="b"/>
            <a:pathLst>
              <a:path w="298082" h="283923">
                <a:moveTo>
                  <a:pt x="0" y="0"/>
                </a:moveTo>
                <a:lnTo>
                  <a:pt x="298083" y="0"/>
                </a:lnTo>
                <a:lnTo>
                  <a:pt x="298083" y="283923"/>
                </a:lnTo>
                <a:lnTo>
                  <a:pt x="0" y="283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5" name="Freeform 25"/>
          <p:cNvSpPr/>
          <p:nvPr/>
        </p:nvSpPr>
        <p:spPr>
          <a:xfrm>
            <a:off x="8181109"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6" name="Freeform 26"/>
          <p:cNvSpPr/>
          <p:nvPr/>
        </p:nvSpPr>
        <p:spPr>
          <a:xfrm>
            <a:off x="13987008"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7" name="Freeform 27"/>
          <p:cNvSpPr/>
          <p:nvPr/>
        </p:nvSpPr>
        <p:spPr>
          <a:xfrm>
            <a:off x="8578845" y="7790134"/>
            <a:ext cx="298082" cy="283923"/>
          </a:xfrm>
          <a:custGeom>
            <a:avLst/>
            <a:gdLst/>
            <a:ahLst/>
            <a:cxnLst/>
            <a:rect l="l" t="t" r="r" b="b"/>
            <a:pathLst>
              <a:path w="298082" h="283923">
                <a:moveTo>
                  <a:pt x="0" y="0"/>
                </a:moveTo>
                <a:lnTo>
                  <a:pt x="298083" y="0"/>
                </a:lnTo>
                <a:lnTo>
                  <a:pt x="298083" y="283923"/>
                </a:lnTo>
                <a:lnTo>
                  <a:pt x="0" y="283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8" name="Freeform 28"/>
          <p:cNvSpPr/>
          <p:nvPr/>
        </p:nvSpPr>
        <p:spPr>
          <a:xfrm>
            <a:off x="8976582" y="7790134"/>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9" name="AutoShape 29"/>
          <p:cNvSpPr/>
          <p:nvPr/>
        </p:nvSpPr>
        <p:spPr>
          <a:xfrm>
            <a:off x="15102737" y="7924832"/>
            <a:ext cx="1570544" cy="0"/>
          </a:xfrm>
          <a:prstGeom prst="line">
            <a:avLst/>
          </a:prstGeom>
          <a:ln w="409575" cap="rnd">
            <a:solidFill>
              <a:srgbClr val="EE272A"/>
            </a:solidFill>
            <a:prstDash val="solid"/>
            <a:headEnd type="none" w="sm" len="sm"/>
            <a:tailEnd type="none" w="sm" len="sm"/>
          </a:ln>
        </p:spPr>
        <p:txBody>
          <a:bodyPr/>
          <a:lstStyle/>
          <a:p>
            <a:endParaRPr lang="en-CA"/>
          </a:p>
        </p:txBody>
      </p:sp>
      <p:sp>
        <p:nvSpPr>
          <p:cNvPr id="30" name="AutoShape 30"/>
          <p:cNvSpPr/>
          <p:nvPr/>
        </p:nvSpPr>
        <p:spPr>
          <a:xfrm>
            <a:off x="9779241" y="7871915"/>
            <a:ext cx="1570544" cy="0"/>
          </a:xfrm>
          <a:prstGeom prst="line">
            <a:avLst/>
          </a:prstGeom>
          <a:ln w="409575" cap="rnd">
            <a:solidFill>
              <a:srgbClr val="EE272A"/>
            </a:solidFill>
            <a:prstDash val="solid"/>
            <a:headEnd type="none" w="sm" len="sm"/>
            <a:tailEnd type="none" w="sm" len="sm"/>
          </a:ln>
        </p:spPr>
        <p:txBody>
          <a:bodyPr/>
          <a:lstStyle/>
          <a:p>
            <a:endParaRPr lang="en-CA"/>
          </a:p>
        </p:txBody>
      </p:sp>
      <p:sp>
        <p:nvSpPr>
          <p:cNvPr id="31" name="TextBox 31"/>
          <p:cNvSpPr txBox="1"/>
          <p:nvPr/>
        </p:nvSpPr>
        <p:spPr>
          <a:xfrm>
            <a:off x="15256925" y="7788918"/>
            <a:ext cx="1325668" cy="239522"/>
          </a:xfrm>
          <a:prstGeom prst="rect">
            <a:avLst/>
          </a:prstGeom>
        </p:spPr>
        <p:txBody>
          <a:bodyPr lIns="0" tIns="0" rIns="0" bIns="0" rtlCol="0" anchor="t">
            <a:spAutoFit/>
          </a:bodyPr>
          <a:lstStyle/>
          <a:p>
            <a:pPr algn="ctr">
              <a:lnSpc>
                <a:spcPts val="1983"/>
              </a:lnSpc>
            </a:pPr>
            <a:r>
              <a:rPr lang="en-US" sz="1599" b="1">
                <a:solidFill>
                  <a:srgbClr val="FFFFFF"/>
                </a:solidFill>
                <a:latin typeface="Montserrat Medium"/>
                <a:ea typeface="Montserrat Medium"/>
                <a:cs typeface="Montserrat Medium"/>
                <a:sym typeface="Montserrat Medium"/>
              </a:rPr>
              <a:t>2017</a:t>
            </a:r>
          </a:p>
        </p:txBody>
      </p:sp>
      <p:sp>
        <p:nvSpPr>
          <p:cNvPr id="32" name="TextBox 32"/>
          <p:cNvSpPr txBox="1"/>
          <p:nvPr/>
        </p:nvSpPr>
        <p:spPr>
          <a:xfrm>
            <a:off x="9855322" y="7757277"/>
            <a:ext cx="1265115" cy="239522"/>
          </a:xfrm>
          <a:prstGeom prst="rect">
            <a:avLst/>
          </a:prstGeom>
        </p:spPr>
        <p:txBody>
          <a:bodyPr lIns="0" tIns="0" rIns="0" bIns="0" rtlCol="0" anchor="t">
            <a:spAutoFit/>
          </a:bodyPr>
          <a:lstStyle/>
          <a:p>
            <a:pPr algn="ctr">
              <a:lnSpc>
                <a:spcPts val="1983"/>
              </a:lnSpc>
            </a:pPr>
            <a:r>
              <a:rPr lang="en-US" sz="1599" b="1">
                <a:solidFill>
                  <a:srgbClr val="FFFFFF"/>
                </a:solidFill>
                <a:latin typeface="Montserrat Medium"/>
                <a:ea typeface="Montserrat Medium"/>
                <a:cs typeface="Montserrat Medium"/>
                <a:sym typeface="Montserrat Medium"/>
              </a:rPr>
              <a:t>8 TIMES</a:t>
            </a:r>
          </a:p>
        </p:txBody>
      </p:sp>
      <p:sp>
        <p:nvSpPr>
          <p:cNvPr id="33" name="AutoShape 33"/>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34" name="TextBox 34"/>
          <p:cNvSpPr txBox="1"/>
          <p:nvPr/>
        </p:nvSpPr>
        <p:spPr>
          <a:xfrm>
            <a:off x="655357" y="490041"/>
            <a:ext cx="4614501" cy="1285875"/>
          </a:xfrm>
          <a:prstGeom prst="rect">
            <a:avLst/>
          </a:prstGeom>
        </p:spPr>
        <p:txBody>
          <a:bodyPr lIns="0" tIns="0" rIns="0" bIns="0" rtlCol="0" anchor="t">
            <a:spAutoFit/>
          </a:bodyPr>
          <a:lstStyle/>
          <a:p>
            <a:pPr algn="l">
              <a:lnSpc>
                <a:spcPts val="10499"/>
              </a:lnSpc>
            </a:pPr>
            <a:r>
              <a:rPr lang="en-US" sz="7499" b="1">
                <a:solidFill>
                  <a:srgbClr val="FFFFFF"/>
                </a:solidFill>
                <a:latin typeface="Barlow SemiCondensed Heavy"/>
                <a:ea typeface="Barlow SemiCondensed Heavy"/>
                <a:cs typeface="Barlow SemiCondensed Heavy"/>
                <a:sym typeface="Barlow SemiCondensed Heavy"/>
              </a:rPr>
              <a:t>KEY FACTS</a:t>
            </a:r>
          </a:p>
        </p:txBody>
      </p:sp>
      <p:sp>
        <p:nvSpPr>
          <p:cNvPr id="35" name="TextBox 35"/>
          <p:cNvSpPr txBox="1"/>
          <p:nvPr/>
        </p:nvSpPr>
        <p:spPr>
          <a:xfrm>
            <a:off x="10221823" y="1691125"/>
            <a:ext cx="6734896" cy="3409315"/>
          </a:xfrm>
          <a:prstGeom prst="rect">
            <a:avLst/>
          </a:prstGeom>
        </p:spPr>
        <p:txBody>
          <a:bodyPr lIns="0" tIns="0" rIns="0" bIns="0" rtlCol="0" anchor="t">
            <a:spAutoFit/>
          </a:bodyPr>
          <a:lstStyle/>
          <a:p>
            <a:pPr marL="0" lvl="0" indent="0" algn="l">
              <a:lnSpc>
                <a:spcPts val="4899"/>
              </a:lnSpc>
              <a:spcBef>
                <a:spcPct val="0"/>
              </a:spcBef>
            </a:pPr>
            <a:r>
              <a:rPr lang="en-US" sz="3499" b="1" u="none" strike="noStrike">
                <a:solidFill>
                  <a:srgbClr val="FFFFFF"/>
                </a:solidFill>
                <a:latin typeface="Montserrat Bold"/>
                <a:ea typeface="Montserrat Bold"/>
                <a:cs typeface="Montserrat Bold"/>
                <a:sym typeface="Montserrat Bold"/>
              </a:rPr>
              <a:t>2024 Season</a:t>
            </a:r>
          </a:p>
          <a:p>
            <a:pPr marL="0" lvl="0" indent="0" algn="l">
              <a:lnSpc>
                <a:spcPts val="2940"/>
              </a:lnSpc>
              <a:spcBef>
                <a:spcPct val="0"/>
              </a:spcBef>
            </a:pPr>
            <a:r>
              <a:rPr lang="en-US" sz="2100" u="none" strike="noStrike">
                <a:solidFill>
                  <a:srgbClr val="FFFFFF"/>
                </a:solidFill>
                <a:latin typeface="Montserrat"/>
                <a:ea typeface="Montserrat"/>
                <a:cs typeface="Montserrat"/>
                <a:sym typeface="Montserrat"/>
              </a:rPr>
              <a:t>Toronto FC has an </a:t>
            </a:r>
            <a:r>
              <a:rPr lang="en-US" sz="2100" b="1" u="none" strike="noStrike">
                <a:solidFill>
                  <a:srgbClr val="FFFFFF"/>
                </a:solidFill>
                <a:latin typeface="Montserrat Bold"/>
                <a:ea typeface="Montserrat Bold"/>
                <a:cs typeface="Montserrat Bold"/>
                <a:sym typeface="Montserrat Bold"/>
              </a:rPr>
              <a:t>average </a:t>
            </a:r>
          </a:p>
          <a:p>
            <a:pPr marL="0" lvl="0" indent="0" algn="l">
              <a:lnSpc>
                <a:spcPts val="2940"/>
              </a:lnSpc>
              <a:spcBef>
                <a:spcPct val="0"/>
              </a:spcBef>
            </a:pPr>
            <a:r>
              <a:rPr lang="en-US" sz="2100" b="1" u="none" strike="noStrike">
                <a:solidFill>
                  <a:srgbClr val="FEFEFE"/>
                </a:solidFill>
                <a:latin typeface="Montserrat Bold"/>
                <a:ea typeface="Montserrat Bold"/>
                <a:cs typeface="Montserrat Bold"/>
                <a:sym typeface="Montserrat Bold"/>
              </a:rPr>
              <a:t>11 wins</a:t>
            </a:r>
          </a:p>
          <a:p>
            <a:pPr marL="0" lvl="0" indent="0" algn="l">
              <a:lnSpc>
                <a:spcPts val="2940"/>
              </a:lnSpc>
              <a:spcBef>
                <a:spcPct val="0"/>
              </a:spcBef>
            </a:pPr>
            <a:r>
              <a:rPr lang="en-US" sz="2100" b="1" u="none" strike="noStrike">
                <a:solidFill>
                  <a:srgbClr val="FEFEFE"/>
                </a:solidFill>
                <a:latin typeface="Montserrat Bold"/>
                <a:ea typeface="Montserrat Bold"/>
                <a:cs typeface="Montserrat Bold"/>
                <a:sym typeface="Montserrat Bold"/>
              </a:rPr>
              <a:t>3 draws</a:t>
            </a:r>
          </a:p>
          <a:p>
            <a:pPr marL="0" lvl="0" indent="0" algn="l">
              <a:lnSpc>
                <a:spcPts val="2940"/>
              </a:lnSpc>
              <a:spcBef>
                <a:spcPct val="0"/>
              </a:spcBef>
            </a:pPr>
            <a:r>
              <a:rPr lang="en-US" sz="2100" b="1" u="none" strike="noStrike">
                <a:solidFill>
                  <a:srgbClr val="FEFEFE"/>
                </a:solidFill>
                <a:latin typeface="Montserrat Bold"/>
                <a:ea typeface="Montserrat Bold"/>
                <a:cs typeface="Montserrat Bold"/>
                <a:sym typeface="Montserrat Bold"/>
              </a:rPr>
              <a:t>16 losses</a:t>
            </a:r>
          </a:p>
          <a:p>
            <a:pPr marL="0" lvl="0" indent="0" algn="l">
              <a:lnSpc>
                <a:spcPts val="2940"/>
              </a:lnSpc>
              <a:spcBef>
                <a:spcPct val="0"/>
              </a:spcBef>
            </a:pPr>
            <a:r>
              <a:rPr lang="en-US" sz="2100" u="none" strike="noStrike">
                <a:solidFill>
                  <a:srgbClr val="FFFFFF"/>
                </a:solidFill>
                <a:latin typeface="Montserrat"/>
                <a:ea typeface="Montserrat"/>
                <a:cs typeface="Montserrat"/>
                <a:sym typeface="Montserrat"/>
              </a:rPr>
              <a:t>placing them </a:t>
            </a:r>
          </a:p>
          <a:p>
            <a:pPr marL="0" lvl="0" indent="0" algn="l">
              <a:lnSpc>
                <a:spcPts val="2940"/>
              </a:lnSpc>
              <a:spcBef>
                <a:spcPct val="0"/>
              </a:spcBef>
            </a:pPr>
            <a:r>
              <a:rPr lang="en-US" sz="2100" b="1" u="none" strike="noStrike">
                <a:solidFill>
                  <a:srgbClr val="FFFFFF"/>
                </a:solidFill>
                <a:latin typeface="Montserrat Bold"/>
                <a:ea typeface="Montserrat Bold"/>
                <a:cs typeface="Montserrat Bold"/>
                <a:sym typeface="Montserrat Bold"/>
              </a:rPr>
              <a:t>8th out of 29 teams</a:t>
            </a:r>
            <a:r>
              <a:rPr lang="en-US" sz="2100" u="none" strike="noStrike">
                <a:solidFill>
                  <a:srgbClr val="FFFFFF"/>
                </a:solidFill>
                <a:latin typeface="Montserrat"/>
                <a:ea typeface="Montserrat"/>
                <a:cs typeface="Montserrat"/>
                <a:sym typeface="Montserrat"/>
              </a:rPr>
              <a:t> in the MLS Table</a:t>
            </a:r>
          </a:p>
          <a:p>
            <a:pPr marL="0" lvl="0" indent="0" algn="l">
              <a:lnSpc>
                <a:spcPts val="4619"/>
              </a:lnSpc>
              <a:spcBef>
                <a:spcPct val="0"/>
              </a:spcBef>
            </a:pPr>
            <a:r>
              <a:rPr lang="en-US" sz="3299" b="1" u="none" strike="noStrike">
                <a:solidFill>
                  <a:srgbClr val="FFFFFF"/>
                </a:solidFill>
                <a:latin typeface="Montserrat Bold"/>
                <a:ea typeface="Montserrat Bold"/>
                <a:cs typeface="Montserrat Bold"/>
                <a:sym typeface="Montserrat Bold"/>
              </a:rPr>
              <a:t>winning 37% of their matches</a:t>
            </a:r>
          </a:p>
        </p:txBody>
      </p:sp>
      <p:sp>
        <p:nvSpPr>
          <p:cNvPr id="36" name="TextBox 36"/>
          <p:cNvSpPr txBox="1"/>
          <p:nvPr/>
        </p:nvSpPr>
        <p:spPr>
          <a:xfrm>
            <a:off x="12793798" y="6682534"/>
            <a:ext cx="4250907" cy="415290"/>
          </a:xfrm>
          <a:prstGeom prst="rect">
            <a:avLst/>
          </a:prstGeom>
        </p:spPr>
        <p:txBody>
          <a:bodyPr lIns="0" tIns="0" rIns="0" bIns="0" rtlCol="0" anchor="t">
            <a:spAutoFit/>
          </a:bodyPr>
          <a:lstStyle/>
          <a:p>
            <a:pPr algn="l">
              <a:lnSpc>
                <a:spcPts val="3359"/>
              </a:lnSpc>
            </a:pPr>
            <a:r>
              <a:rPr lang="en-US" sz="2400" b="1">
                <a:solidFill>
                  <a:srgbClr val="FFFFFF"/>
                </a:solidFill>
                <a:latin typeface="Barlow SemiCondensed Semi-Bold"/>
                <a:ea typeface="Barlow SemiCondensed Semi-Bold"/>
                <a:cs typeface="Barlow SemiCondensed Semi-Bold"/>
                <a:sym typeface="Barlow SemiCondensed Semi-Bold"/>
              </a:rPr>
              <a:t>SUPPOTER’S SHIELD </a:t>
            </a:r>
          </a:p>
        </p:txBody>
      </p:sp>
      <p:sp>
        <p:nvSpPr>
          <p:cNvPr id="37" name="TextBox 37"/>
          <p:cNvSpPr txBox="1"/>
          <p:nvPr/>
        </p:nvSpPr>
        <p:spPr>
          <a:xfrm>
            <a:off x="10119368" y="1147872"/>
            <a:ext cx="5646942" cy="609927"/>
          </a:xfrm>
          <a:prstGeom prst="rect">
            <a:avLst/>
          </a:prstGeom>
        </p:spPr>
        <p:txBody>
          <a:bodyPr lIns="0" tIns="0" rIns="0" bIns="0" rtlCol="0" anchor="t">
            <a:spAutoFit/>
          </a:bodyPr>
          <a:lstStyle/>
          <a:p>
            <a:pPr algn="l">
              <a:lnSpc>
                <a:spcPts val="4991"/>
              </a:lnSpc>
            </a:pPr>
            <a:r>
              <a:rPr lang="en-US" sz="3565" b="1">
                <a:solidFill>
                  <a:srgbClr val="EE272A"/>
                </a:solidFill>
                <a:latin typeface="Barlow SemiCondensed Heavy"/>
                <a:ea typeface="Barlow SemiCondensed Heavy"/>
                <a:cs typeface="Barlow SemiCondensed Heavy"/>
                <a:sym typeface="Barlow SemiCondensed Heavy"/>
              </a:rPr>
              <a:t>GAME WINNING STATISTICS</a:t>
            </a:r>
          </a:p>
        </p:txBody>
      </p:sp>
      <p:sp>
        <p:nvSpPr>
          <p:cNvPr id="38" name="Freeform 38"/>
          <p:cNvSpPr/>
          <p:nvPr/>
        </p:nvSpPr>
        <p:spPr>
          <a:xfrm>
            <a:off x="655357" y="8583224"/>
            <a:ext cx="3198463" cy="1350152"/>
          </a:xfrm>
          <a:custGeom>
            <a:avLst/>
            <a:gdLst/>
            <a:ahLst/>
            <a:cxnLst/>
            <a:rect l="l" t="t" r="r" b="b"/>
            <a:pathLst>
              <a:path w="3198463" h="1350152">
                <a:moveTo>
                  <a:pt x="0" y="0"/>
                </a:moveTo>
                <a:lnTo>
                  <a:pt x="3198462" y="0"/>
                </a:lnTo>
                <a:lnTo>
                  <a:pt x="3198462" y="1350152"/>
                </a:lnTo>
                <a:lnTo>
                  <a:pt x="0" y="1350152"/>
                </a:lnTo>
                <a:lnTo>
                  <a:pt x="0" y="0"/>
                </a:lnTo>
                <a:close/>
              </a:path>
            </a:pathLst>
          </a:custGeom>
          <a:blipFill>
            <a:blip r:embed="rId9"/>
            <a:stretch>
              <a:fillRect/>
            </a:stretch>
          </a:blipFill>
        </p:spPr>
        <p:txBody>
          <a:bodyPr/>
          <a:lstStyle/>
          <a:p>
            <a:endParaRPr lang="en-CA"/>
          </a:p>
        </p:txBody>
      </p:sp>
      <p:sp>
        <p:nvSpPr>
          <p:cNvPr id="39" name="Freeform 39"/>
          <p:cNvSpPr/>
          <p:nvPr/>
        </p:nvSpPr>
        <p:spPr>
          <a:xfrm>
            <a:off x="14361879" y="7788918"/>
            <a:ext cx="298082" cy="283923"/>
          </a:xfrm>
          <a:custGeom>
            <a:avLst/>
            <a:gdLst/>
            <a:ahLst/>
            <a:cxnLst/>
            <a:rect l="l" t="t" r="r" b="b"/>
            <a:pathLst>
              <a:path w="298082" h="283923">
                <a:moveTo>
                  <a:pt x="0" y="0"/>
                </a:moveTo>
                <a:lnTo>
                  <a:pt x="298082" y="0"/>
                </a:lnTo>
                <a:lnTo>
                  <a:pt x="298082" y="283923"/>
                </a:lnTo>
                <a:lnTo>
                  <a:pt x="0" y="283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pic>
        <p:nvPicPr>
          <p:cNvPr id="49" name="Video 48">
            <a:hlinkClick r:id="" action="ppaction://media"/>
            <a:extLst>
              <a:ext uri="{FF2B5EF4-FFF2-40B4-BE49-F238E27FC236}">
                <a16:creationId xmlns:a16="http://schemas.microsoft.com/office/drawing/2014/main" id="{061B406B-9C0C-D60C-D53C-01F56B7DBBE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12500" r="12500"/>
          <a:stretch>
            <a:fillRect/>
          </a:stretch>
        </p:blipFill>
        <p:spPr>
          <a:xfrm>
            <a:off x="15919759" y="8560421"/>
            <a:ext cx="1638300" cy="16383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085"/>
    </mc:Choice>
    <mc:Fallback>
      <p:transition spd="slow" advTm="17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9"/>
                </p:tgtEl>
              </p:cMediaNode>
            </p:video>
            <p:seq concurrent="1" nextAc="seek">
              <p:cTn id="8" restart="whenNotActive" fill="hold" evtFilter="cancelBubble" nodeType="interactiveSeq">
                <p:stCondLst>
                  <p:cond evt="onClick" delay="0">
                    <p:tgtEl>
                      <p:spTgt spid="4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
                                        </p:tgtEl>
                                      </p:cBhvr>
                                    </p:cmd>
                                  </p:childTnLst>
                                </p:cTn>
                              </p:par>
                            </p:childTnLst>
                          </p:cTn>
                        </p:par>
                      </p:childTnLst>
                    </p:cTn>
                  </p:par>
                </p:childTnLst>
              </p:cTn>
              <p:nextCondLst>
                <p:cond evt="onClick" delay="0">
                  <p:tgtEl>
                    <p:spTgt spid="4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AutoShape 2"/>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grpSp>
        <p:nvGrpSpPr>
          <p:cNvPr id="3" name="Group 3"/>
          <p:cNvGrpSpPr/>
          <p:nvPr/>
        </p:nvGrpSpPr>
        <p:grpSpPr>
          <a:xfrm rot="-3554357">
            <a:off x="8279951" y="-4127169"/>
            <a:ext cx="16284946" cy="2380296"/>
            <a:chOff x="0" y="0"/>
            <a:chExt cx="4289039" cy="626909"/>
          </a:xfrm>
        </p:grpSpPr>
        <p:sp>
          <p:nvSpPr>
            <p:cNvPr id="4" name="Freeform 4"/>
            <p:cNvSpPr/>
            <p:nvPr/>
          </p:nvSpPr>
          <p:spPr>
            <a:xfrm>
              <a:off x="0" y="0"/>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5" name="TextBox 5"/>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3554357">
            <a:off x="2007981" y="12040599"/>
            <a:ext cx="16284946" cy="2380296"/>
            <a:chOff x="0" y="0"/>
            <a:chExt cx="4289039" cy="626909"/>
          </a:xfrm>
        </p:grpSpPr>
        <p:sp>
          <p:nvSpPr>
            <p:cNvPr id="7" name="Freeform 7"/>
            <p:cNvSpPr/>
            <p:nvPr/>
          </p:nvSpPr>
          <p:spPr>
            <a:xfrm>
              <a:off x="0" y="0"/>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8" name="TextBox 8"/>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005076" y="2671756"/>
            <a:ext cx="6614447" cy="5684291"/>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120316" y="-360261"/>
            <a:ext cx="6614447" cy="5684291"/>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349549" y="2948293"/>
            <a:ext cx="5925503" cy="5131218"/>
            <a:chOff x="0" y="0"/>
            <a:chExt cx="4282440" cy="3708400"/>
          </a:xfrm>
        </p:grpSpPr>
        <p:sp>
          <p:nvSpPr>
            <p:cNvPr id="16" name="Freeform 1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3334" r="-13334"/>
              </a:stretch>
            </a:blipFill>
          </p:spPr>
          <p:txBody>
            <a:bodyPr/>
            <a:lstStyle/>
            <a:p>
              <a:endParaRPr lang="en-CA"/>
            </a:p>
          </p:txBody>
        </p:sp>
      </p:grpSp>
      <p:grpSp>
        <p:nvGrpSpPr>
          <p:cNvPr id="17" name="Group 17"/>
          <p:cNvGrpSpPr/>
          <p:nvPr/>
        </p:nvGrpSpPr>
        <p:grpSpPr>
          <a:xfrm>
            <a:off x="15464789" y="-83724"/>
            <a:ext cx="5925503" cy="5131218"/>
            <a:chOff x="0" y="0"/>
            <a:chExt cx="4282440" cy="3708400"/>
          </a:xfrm>
        </p:grpSpPr>
        <p:sp>
          <p:nvSpPr>
            <p:cNvPr id="18" name="Freeform 1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t="-23088" b="-23088"/>
              </a:stretch>
            </a:blipFill>
          </p:spPr>
          <p:txBody>
            <a:bodyPr/>
            <a:lstStyle/>
            <a:p>
              <a:endParaRPr lang="en-CA"/>
            </a:p>
          </p:txBody>
        </p:sp>
      </p:grpSp>
      <p:grpSp>
        <p:nvGrpSpPr>
          <p:cNvPr id="19" name="Group 19"/>
          <p:cNvGrpSpPr/>
          <p:nvPr/>
        </p:nvGrpSpPr>
        <p:grpSpPr>
          <a:xfrm rot="-2637854">
            <a:off x="-2550236" y="-2811310"/>
            <a:ext cx="3318728" cy="4204164"/>
            <a:chOff x="0" y="0"/>
            <a:chExt cx="874068" cy="1107269"/>
          </a:xfrm>
        </p:grpSpPr>
        <p:sp>
          <p:nvSpPr>
            <p:cNvPr id="20" name="Freeform 20"/>
            <p:cNvSpPr/>
            <p:nvPr/>
          </p:nvSpPr>
          <p:spPr>
            <a:xfrm>
              <a:off x="0" y="0"/>
              <a:ext cx="874068" cy="1107270"/>
            </a:xfrm>
            <a:custGeom>
              <a:avLst/>
              <a:gdLst/>
              <a:ahLst/>
              <a:cxnLst/>
              <a:rect l="l" t="t" r="r" b="b"/>
              <a:pathLst>
                <a:path w="874068" h="1107270">
                  <a:moveTo>
                    <a:pt x="0" y="0"/>
                  </a:moveTo>
                  <a:lnTo>
                    <a:pt x="874068" y="0"/>
                  </a:lnTo>
                  <a:lnTo>
                    <a:pt x="874068" y="1107270"/>
                  </a:lnTo>
                  <a:lnTo>
                    <a:pt x="0" y="1107270"/>
                  </a:lnTo>
                  <a:close/>
                </a:path>
              </a:pathLst>
            </a:custGeom>
            <a:solidFill>
              <a:srgbClr val="EE272A"/>
            </a:solidFill>
          </p:spPr>
          <p:txBody>
            <a:bodyPr/>
            <a:lstStyle/>
            <a:p>
              <a:endParaRPr lang="en-CA"/>
            </a:p>
          </p:txBody>
        </p:sp>
        <p:sp>
          <p:nvSpPr>
            <p:cNvPr id="21" name="TextBox 21"/>
            <p:cNvSpPr txBox="1"/>
            <p:nvPr/>
          </p:nvSpPr>
          <p:spPr>
            <a:xfrm>
              <a:off x="0" y="-28575"/>
              <a:ext cx="874068" cy="1135844"/>
            </a:xfrm>
            <a:prstGeom prst="rect">
              <a:avLst/>
            </a:prstGeom>
          </p:spPr>
          <p:txBody>
            <a:bodyPr lIns="50800" tIns="50800" rIns="50800" bIns="50800" rtlCol="0" anchor="ctr"/>
            <a:lstStyle/>
            <a:p>
              <a:pPr algn="ctr">
                <a:lnSpc>
                  <a:spcPts val="2520"/>
                </a:lnSpc>
              </a:pPr>
              <a:endParaRPr/>
            </a:p>
          </p:txBody>
        </p:sp>
      </p:grpSp>
      <p:sp>
        <p:nvSpPr>
          <p:cNvPr id="22" name="Freeform 22"/>
          <p:cNvSpPr/>
          <p:nvPr/>
        </p:nvSpPr>
        <p:spPr>
          <a:xfrm>
            <a:off x="1403512" y="8799782"/>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7"/>
            <a:stretch>
              <a:fillRect/>
            </a:stretch>
          </a:blipFill>
        </p:spPr>
        <p:txBody>
          <a:bodyPr/>
          <a:lstStyle/>
          <a:p>
            <a:endParaRPr lang="en-CA"/>
          </a:p>
        </p:txBody>
      </p:sp>
      <p:sp>
        <p:nvSpPr>
          <p:cNvPr id="23" name="AutoShape 23"/>
          <p:cNvSpPr/>
          <p:nvPr/>
        </p:nvSpPr>
        <p:spPr>
          <a:xfrm flipV="1">
            <a:off x="3954393" y="2699479"/>
            <a:ext cx="14287" cy="3652446"/>
          </a:xfrm>
          <a:prstGeom prst="line">
            <a:avLst/>
          </a:prstGeom>
          <a:ln w="28575" cap="flat">
            <a:solidFill>
              <a:srgbClr val="FFFFFF"/>
            </a:solidFill>
            <a:prstDash val="solid"/>
            <a:headEnd type="none" w="sm" len="sm"/>
            <a:tailEnd type="none" w="sm" len="sm"/>
          </a:ln>
        </p:spPr>
        <p:txBody>
          <a:bodyPr/>
          <a:lstStyle/>
          <a:p>
            <a:endParaRPr lang="en-CA"/>
          </a:p>
        </p:txBody>
      </p:sp>
      <p:sp>
        <p:nvSpPr>
          <p:cNvPr id="24" name="TextBox 24"/>
          <p:cNvSpPr txBox="1"/>
          <p:nvPr/>
        </p:nvSpPr>
        <p:spPr>
          <a:xfrm>
            <a:off x="1451062" y="574578"/>
            <a:ext cx="7024374" cy="1289810"/>
          </a:xfrm>
          <a:prstGeom prst="rect">
            <a:avLst/>
          </a:prstGeom>
        </p:spPr>
        <p:txBody>
          <a:bodyPr lIns="0" tIns="0" rIns="0" bIns="0" rtlCol="0" anchor="t">
            <a:spAutoFit/>
          </a:bodyPr>
          <a:lstStyle/>
          <a:p>
            <a:pPr marL="0" lvl="0" indent="0" algn="l">
              <a:lnSpc>
                <a:spcPts val="10499"/>
              </a:lnSpc>
              <a:spcBef>
                <a:spcPct val="0"/>
              </a:spcBef>
            </a:pPr>
            <a:r>
              <a:rPr lang="en-US" sz="7499" b="1">
                <a:solidFill>
                  <a:srgbClr val="FFFFFF"/>
                </a:solidFill>
                <a:latin typeface="Barlow SemiCondensed Heavy"/>
                <a:ea typeface="Barlow SemiCondensed Heavy"/>
                <a:cs typeface="Barlow SemiCondensed Heavy"/>
                <a:sym typeface="Barlow SemiCondensed Heavy"/>
              </a:rPr>
              <a:t>OBJECTIVE</a:t>
            </a:r>
          </a:p>
        </p:txBody>
      </p:sp>
      <p:grpSp>
        <p:nvGrpSpPr>
          <p:cNvPr id="25" name="Group 25"/>
          <p:cNvGrpSpPr/>
          <p:nvPr/>
        </p:nvGrpSpPr>
        <p:grpSpPr>
          <a:xfrm>
            <a:off x="860415" y="2644090"/>
            <a:ext cx="2597884" cy="3707891"/>
            <a:chOff x="0" y="0"/>
            <a:chExt cx="3463845" cy="4943855"/>
          </a:xfrm>
        </p:grpSpPr>
        <p:sp>
          <p:nvSpPr>
            <p:cNvPr id="26" name="TextBox 26"/>
            <p:cNvSpPr txBox="1"/>
            <p:nvPr/>
          </p:nvSpPr>
          <p:spPr>
            <a:xfrm>
              <a:off x="0" y="1969304"/>
              <a:ext cx="3341783" cy="2974552"/>
            </a:xfrm>
            <a:prstGeom prst="rect">
              <a:avLst/>
            </a:prstGeom>
          </p:spPr>
          <p:txBody>
            <a:bodyPr lIns="0" tIns="0" rIns="0" bIns="0" rtlCol="0" anchor="t">
              <a:spAutoFit/>
            </a:bodyPr>
            <a:lstStyle/>
            <a:p>
              <a:pPr algn="ctr">
                <a:lnSpc>
                  <a:spcPts val="4480"/>
                </a:lnSpc>
              </a:pPr>
              <a:r>
                <a:rPr lang="en-US" sz="3200">
                  <a:solidFill>
                    <a:srgbClr val="FFFFFF"/>
                  </a:solidFill>
                  <a:latin typeface="Poppins"/>
                  <a:ea typeface="Poppins"/>
                  <a:cs typeface="Poppins"/>
                  <a:sym typeface="Poppins"/>
                </a:rPr>
                <a:t>of</a:t>
              </a:r>
            </a:p>
            <a:p>
              <a:pPr algn="ctr">
                <a:lnSpc>
                  <a:spcPts val="4480"/>
                </a:lnSpc>
              </a:pPr>
              <a:r>
                <a:rPr lang="en-US" sz="3200">
                  <a:solidFill>
                    <a:srgbClr val="FFFFFF"/>
                  </a:solidFill>
                  <a:latin typeface="Poppins"/>
                  <a:ea typeface="Poppins"/>
                  <a:cs typeface="Poppins"/>
                  <a:sym typeface="Poppins"/>
                </a:rPr>
                <a:t>Opponents’</a:t>
              </a:r>
            </a:p>
            <a:p>
              <a:pPr algn="ctr">
                <a:lnSpc>
                  <a:spcPts val="4480"/>
                </a:lnSpc>
              </a:pPr>
              <a:r>
                <a:rPr lang="en-US" sz="3200">
                  <a:solidFill>
                    <a:srgbClr val="FFFFFF"/>
                  </a:solidFill>
                  <a:latin typeface="Poppins"/>
                  <a:ea typeface="Poppins"/>
                  <a:cs typeface="Poppins"/>
                  <a:sym typeface="Poppins"/>
                </a:rPr>
                <a:t>playing</a:t>
              </a:r>
            </a:p>
            <a:p>
              <a:pPr algn="ctr">
                <a:lnSpc>
                  <a:spcPts val="4480"/>
                </a:lnSpc>
              </a:pPr>
              <a:r>
                <a:rPr lang="en-US" sz="3200">
                  <a:solidFill>
                    <a:srgbClr val="FFFFFF"/>
                  </a:solidFill>
                  <a:latin typeface="Poppins"/>
                  <a:ea typeface="Poppins"/>
                  <a:cs typeface="Poppins"/>
                  <a:sym typeface="Poppins"/>
                </a:rPr>
                <a:t>Styles</a:t>
              </a:r>
            </a:p>
          </p:txBody>
        </p:sp>
        <p:sp>
          <p:nvSpPr>
            <p:cNvPr id="27" name="TextBox 27"/>
            <p:cNvSpPr txBox="1"/>
            <p:nvPr/>
          </p:nvSpPr>
          <p:spPr>
            <a:xfrm>
              <a:off x="0" y="-85725"/>
              <a:ext cx="3463845" cy="1971252"/>
            </a:xfrm>
            <a:prstGeom prst="rect">
              <a:avLst/>
            </a:prstGeom>
          </p:spPr>
          <p:txBody>
            <a:bodyPr lIns="0" tIns="0" rIns="0" bIns="0" rtlCol="0" anchor="t">
              <a:spAutoFit/>
            </a:bodyPr>
            <a:lstStyle/>
            <a:p>
              <a:pPr algn="ctr">
                <a:lnSpc>
                  <a:spcPts val="4480"/>
                </a:lnSpc>
              </a:pPr>
              <a:r>
                <a:rPr lang="en-US" sz="3200" b="1">
                  <a:solidFill>
                    <a:srgbClr val="EE272A"/>
                  </a:solidFill>
                  <a:latin typeface="Poppins Bold"/>
                  <a:ea typeface="Poppins Bold"/>
                  <a:cs typeface="Poppins Bold"/>
                  <a:sym typeface="Poppins Bold"/>
                </a:rPr>
                <a:t>IDENTIFY</a:t>
              </a:r>
            </a:p>
            <a:p>
              <a:pPr algn="ctr">
                <a:lnSpc>
                  <a:spcPts val="2940"/>
                </a:lnSpc>
              </a:pPr>
              <a:r>
                <a:rPr lang="en-US" sz="2100" b="1">
                  <a:solidFill>
                    <a:srgbClr val="EE272A"/>
                  </a:solidFill>
                  <a:latin typeface="Poppins Bold"/>
                  <a:ea typeface="Poppins Bold"/>
                  <a:cs typeface="Poppins Bold"/>
                  <a:sym typeface="Poppins Bold"/>
                </a:rPr>
                <a:t>KEY</a:t>
              </a:r>
            </a:p>
            <a:p>
              <a:pPr algn="ctr">
                <a:lnSpc>
                  <a:spcPts val="4480"/>
                </a:lnSpc>
              </a:pPr>
              <a:r>
                <a:rPr lang="en-US" sz="3200" b="1">
                  <a:solidFill>
                    <a:srgbClr val="EE272A"/>
                  </a:solidFill>
                  <a:latin typeface="Poppins Bold"/>
                  <a:ea typeface="Poppins Bold"/>
                  <a:cs typeface="Poppins Bold"/>
                  <a:sym typeface="Poppins Bold"/>
                </a:rPr>
                <a:t>FEATURES</a:t>
              </a:r>
            </a:p>
          </p:txBody>
        </p:sp>
      </p:grpSp>
      <p:grpSp>
        <p:nvGrpSpPr>
          <p:cNvPr id="28" name="Group 28"/>
          <p:cNvGrpSpPr/>
          <p:nvPr/>
        </p:nvGrpSpPr>
        <p:grpSpPr>
          <a:xfrm>
            <a:off x="7131643" y="2671756"/>
            <a:ext cx="2597884" cy="4269866"/>
            <a:chOff x="0" y="0"/>
            <a:chExt cx="3463845" cy="5693155"/>
          </a:xfrm>
        </p:grpSpPr>
        <p:sp>
          <p:nvSpPr>
            <p:cNvPr id="29" name="TextBox 29"/>
            <p:cNvSpPr txBox="1"/>
            <p:nvPr/>
          </p:nvSpPr>
          <p:spPr>
            <a:xfrm>
              <a:off x="0" y="1969304"/>
              <a:ext cx="3341783" cy="3723852"/>
            </a:xfrm>
            <a:prstGeom prst="rect">
              <a:avLst/>
            </a:prstGeom>
          </p:spPr>
          <p:txBody>
            <a:bodyPr lIns="0" tIns="0" rIns="0" bIns="0" rtlCol="0" anchor="t">
              <a:spAutoFit/>
            </a:bodyPr>
            <a:lstStyle/>
            <a:p>
              <a:pPr algn="ctr">
                <a:lnSpc>
                  <a:spcPts val="4480"/>
                </a:lnSpc>
              </a:pPr>
              <a:r>
                <a:rPr lang="en-US" sz="3200">
                  <a:solidFill>
                    <a:srgbClr val="FFFFFF"/>
                  </a:solidFill>
                  <a:latin typeface="Poppins"/>
                  <a:ea typeface="Poppins"/>
                  <a:cs typeface="Poppins"/>
                  <a:sym typeface="Poppins"/>
                </a:rPr>
                <a:t>using a</a:t>
              </a:r>
            </a:p>
            <a:p>
              <a:pPr algn="ctr">
                <a:lnSpc>
                  <a:spcPts val="4480"/>
                </a:lnSpc>
              </a:pPr>
              <a:r>
                <a:rPr lang="en-US" sz="3200">
                  <a:solidFill>
                    <a:srgbClr val="FFFFFF"/>
                  </a:solidFill>
                  <a:latin typeface="Poppins"/>
                  <a:ea typeface="Poppins"/>
                  <a:cs typeface="Poppins"/>
                  <a:sym typeface="Poppins"/>
                </a:rPr>
                <a:t>tailored</a:t>
              </a:r>
            </a:p>
            <a:p>
              <a:pPr algn="ctr">
                <a:lnSpc>
                  <a:spcPts val="4480"/>
                </a:lnSpc>
              </a:pPr>
              <a:r>
                <a:rPr lang="en-US" sz="3200">
                  <a:solidFill>
                    <a:srgbClr val="FFFFFF"/>
                  </a:solidFill>
                  <a:latin typeface="Poppins"/>
                  <a:ea typeface="Poppins"/>
                  <a:cs typeface="Poppins"/>
                  <a:sym typeface="Poppins"/>
                </a:rPr>
                <a:t>machine</a:t>
              </a:r>
            </a:p>
            <a:p>
              <a:pPr algn="ctr">
                <a:lnSpc>
                  <a:spcPts val="4480"/>
                </a:lnSpc>
              </a:pPr>
              <a:r>
                <a:rPr lang="en-US" sz="3200">
                  <a:solidFill>
                    <a:srgbClr val="FFFFFF"/>
                  </a:solidFill>
                  <a:latin typeface="Poppins"/>
                  <a:ea typeface="Poppins"/>
                  <a:cs typeface="Poppins"/>
                  <a:sym typeface="Poppins"/>
                </a:rPr>
                <a:t>learning</a:t>
              </a:r>
            </a:p>
            <a:p>
              <a:pPr algn="ctr">
                <a:lnSpc>
                  <a:spcPts val="4480"/>
                </a:lnSpc>
              </a:pPr>
              <a:r>
                <a:rPr lang="en-US" sz="3200">
                  <a:solidFill>
                    <a:srgbClr val="FFFFFF"/>
                  </a:solidFill>
                  <a:latin typeface="Poppins"/>
                  <a:ea typeface="Poppins"/>
                  <a:cs typeface="Poppins"/>
                  <a:sym typeface="Poppins"/>
                </a:rPr>
                <a:t>model</a:t>
              </a:r>
            </a:p>
          </p:txBody>
        </p:sp>
        <p:sp>
          <p:nvSpPr>
            <p:cNvPr id="30" name="TextBox 30"/>
            <p:cNvSpPr txBox="1"/>
            <p:nvPr/>
          </p:nvSpPr>
          <p:spPr>
            <a:xfrm>
              <a:off x="0" y="-85725"/>
              <a:ext cx="3463845" cy="1971252"/>
            </a:xfrm>
            <a:prstGeom prst="rect">
              <a:avLst/>
            </a:prstGeom>
          </p:spPr>
          <p:txBody>
            <a:bodyPr lIns="0" tIns="0" rIns="0" bIns="0" rtlCol="0" anchor="t">
              <a:spAutoFit/>
            </a:bodyPr>
            <a:lstStyle/>
            <a:p>
              <a:pPr algn="ctr">
                <a:lnSpc>
                  <a:spcPts val="4480"/>
                </a:lnSpc>
              </a:pPr>
              <a:r>
                <a:rPr lang="en-US" sz="3200" b="1">
                  <a:solidFill>
                    <a:srgbClr val="EE272A"/>
                  </a:solidFill>
                  <a:latin typeface="Poppins Bold"/>
                  <a:ea typeface="Poppins Bold"/>
                  <a:cs typeface="Poppins Bold"/>
                  <a:sym typeface="Poppins Bold"/>
                </a:rPr>
                <a:t>PRESENT</a:t>
              </a:r>
            </a:p>
            <a:p>
              <a:pPr algn="ctr">
                <a:lnSpc>
                  <a:spcPts val="2940"/>
                </a:lnSpc>
              </a:pPr>
              <a:r>
                <a:rPr lang="en-US" sz="2100" b="1">
                  <a:solidFill>
                    <a:srgbClr val="EE272A"/>
                  </a:solidFill>
                  <a:latin typeface="Poppins Bold"/>
                  <a:ea typeface="Poppins Bold"/>
                  <a:cs typeface="Poppins Bold"/>
                  <a:sym typeface="Poppins Bold"/>
                </a:rPr>
                <a:t>ACTIONABLE</a:t>
              </a:r>
            </a:p>
            <a:p>
              <a:pPr algn="ctr">
                <a:lnSpc>
                  <a:spcPts val="4480"/>
                </a:lnSpc>
              </a:pPr>
              <a:r>
                <a:rPr lang="en-US" sz="3200" b="1">
                  <a:solidFill>
                    <a:srgbClr val="EE272A"/>
                  </a:solidFill>
                  <a:latin typeface="Poppins Bold"/>
                  <a:ea typeface="Poppins Bold"/>
                  <a:cs typeface="Poppins Bold"/>
                  <a:sym typeface="Poppins Bold"/>
                </a:rPr>
                <a:t>INSIGHTS</a:t>
              </a:r>
            </a:p>
          </p:txBody>
        </p:sp>
      </p:grpSp>
      <p:sp>
        <p:nvSpPr>
          <p:cNvPr id="31" name="AutoShape 31"/>
          <p:cNvSpPr/>
          <p:nvPr/>
        </p:nvSpPr>
        <p:spPr>
          <a:xfrm flipV="1">
            <a:off x="6826844" y="2699535"/>
            <a:ext cx="14287" cy="3652446"/>
          </a:xfrm>
          <a:prstGeom prst="line">
            <a:avLst/>
          </a:prstGeom>
          <a:ln w="28575" cap="flat">
            <a:solidFill>
              <a:srgbClr val="FFFFFF"/>
            </a:solidFill>
            <a:prstDash val="solid"/>
            <a:headEnd type="none" w="sm" len="sm"/>
            <a:tailEnd type="none" w="sm" len="sm"/>
          </a:ln>
        </p:spPr>
        <p:txBody>
          <a:bodyPr/>
          <a:lstStyle/>
          <a:p>
            <a:endParaRPr lang="en-CA"/>
          </a:p>
        </p:txBody>
      </p:sp>
      <p:grpSp>
        <p:nvGrpSpPr>
          <p:cNvPr id="32" name="Group 32"/>
          <p:cNvGrpSpPr/>
          <p:nvPr/>
        </p:nvGrpSpPr>
        <p:grpSpPr>
          <a:xfrm>
            <a:off x="4799523" y="2699479"/>
            <a:ext cx="1631368" cy="3090471"/>
            <a:chOff x="0" y="0"/>
            <a:chExt cx="2175157" cy="4120628"/>
          </a:xfrm>
        </p:grpSpPr>
        <p:sp>
          <p:nvSpPr>
            <p:cNvPr id="33" name="TextBox 33"/>
            <p:cNvSpPr txBox="1"/>
            <p:nvPr/>
          </p:nvSpPr>
          <p:spPr>
            <a:xfrm>
              <a:off x="12700" y="-85725"/>
              <a:ext cx="1995714" cy="1971252"/>
            </a:xfrm>
            <a:prstGeom prst="rect">
              <a:avLst/>
            </a:prstGeom>
          </p:spPr>
          <p:txBody>
            <a:bodyPr lIns="0" tIns="0" rIns="0" bIns="0" rtlCol="0" anchor="t">
              <a:spAutoFit/>
            </a:bodyPr>
            <a:lstStyle/>
            <a:p>
              <a:pPr algn="ctr">
                <a:lnSpc>
                  <a:spcPts val="4480"/>
                </a:lnSpc>
              </a:pPr>
              <a:r>
                <a:rPr lang="en-US" sz="3200" b="1">
                  <a:solidFill>
                    <a:srgbClr val="EE272A"/>
                  </a:solidFill>
                  <a:latin typeface="Poppins Bold"/>
                  <a:ea typeface="Poppins Bold"/>
                  <a:cs typeface="Poppins Bold"/>
                  <a:sym typeface="Poppins Bold"/>
                </a:rPr>
                <a:t>PICK</a:t>
              </a:r>
            </a:p>
            <a:p>
              <a:pPr algn="ctr">
                <a:lnSpc>
                  <a:spcPts val="2940"/>
                </a:lnSpc>
              </a:pPr>
              <a:r>
                <a:rPr lang="en-US" sz="2100" b="1">
                  <a:solidFill>
                    <a:srgbClr val="EE272A"/>
                  </a:solidFill>
                  <a:latin typeface="Poppins Bold"/>
                  <a:ea typeface="Poppins Bold"/>
                  <a:cs typeface="Poppins Bold"/>
                  <a:sym typeface="Poppins Bold"/>
                </a:rPr>
                <a:t>SPECIFIC </a:t>
              </a:r>
            </a:p>
            <a:p>
              <a:pPr algn="ctr">
                <a:lnSpc>
                  <a:spcPts val="4480"/>
                </a:lnSpc>
              </a:pPr>
              <a:r>
                <a:rPr lang="en-US" sz="3200" b="1">
                  <a:solidFill>
                    <a:srgbClr val="EE272A"/>
                  </a:solidFill>
                  <a:latin typeface="Poppins Bold"/>
                  <a:ea typeface="Poppins Bold"/>
                  <a:cs typeface="Poppins Bold"/>
                  <a:sym typeface="Poppins Bold"/>
                </a:rPr>
                <a:t>ML</a:t>
              </a:r>
            </a:p>
          </p:txBody>
        </p:sp>
        <p:sp>
          <p:nvSpPr>
            <p:cNvPr id="34" name="TextBox 34"/>
            <p:cNvSpPr txBox="1"/>
            <p:nvPr/>
          </p:nvSpPr>
          <p:spPr>
            <a:xfrm>
              <a:off x="0" y="1895377"/>
              <a:ext cx="2175157" cy="2225252"/>
            </a:xfrm>
            <a:prstGeom prst="rect">
              <a:avLst/>
            </a:prstGeom>
          </p:spPr>
          <p:txBody>
            <a:bodyPr lIns="0" tIns="0" rIns="0" bIns="0" rtlCol="0" anchor="t">
              <a:spAutoFit/>
            </a:bodyPr>
            <a:lstStyle/>
            <a:p>
              <a:pPr algn="ctr">
                <a:lnSpc>
                  <a:spcPts val="4480"/>
                </a:lnSpc>
              </a:pPr>
              <a:r>
                <a:rPr lang="en-US" sz="3200">
                  <a:solidFill>
                    <a:srgbClr val="FFFFFF"/>
                  </a:solidFill>
                  <a:latin typeface="Poppins"/>
                  <a:ea typeface="Poppins"/>
                  <a:cs typeface="Poppins"/>
                  <a:sym typeface="Poppins"/>
                </a:rPr>
                <a:t>for</a:t>
              </a:r>
            </a:p>
            <a:p>
              <a:pPr algn="ctr">
                <a:lnSpc>
                  <a:spcPts val="4480"/>
                </a:lnSpc>
              </a:pPr>
              <a:r>
                <a:rPr lang="en-US" sz="3200">
                  <a:solidFill>
                    <a:srgbClr val="FFFFFF"/>
                  </a:solidFill>
                  <a:latin typeface="Poppins"/>
                  <a:ea typeface="Poppins"/>
                  <a:cs typeface="Poppins"/>
                  <a:sym typeface="Poppins"/>
                </a:rPr>
                <a:t>Toronto</a:t>
              </a:r>
            </a:p>
            <a:p>
              <a:pPr algn="ctr">
                <a:lnSpc>
                  <a:spcPts val="4480"/>
                </a:lnSpc>
              </a:pPr>
              <a:r>
                <a:rPr lang="en-US" sz="3200">
                  <a:solidFill>
                    <a:srgbClr val="FFFFFF"/>
                  </a:solidFill>
                  <a:latin typeface="Poppins"/>
                  <a:ea typeface="Poppins"/>
                  <a:cs typeface="Poppins"/>
                  <a:sym typeface="Poppins"/>
                </a:rPr>
                <a:t>FC</a:t>
              </a:r>
            </a:p>
          </p:txBody>
        </p:sp>
      </p:grpSp>
      <p:pic>
        <p:nvPicPr>
          <p:cNvPr id="37" name="Video 36">
            <a:hlinkClick r:id="" action="ppaction://media"/>
            <a:extLst>
              <a:ext uri="{FF2B5EF4-FFF2-40B4-BE49-F238E27FC236}">
                <a16:creationId xmlns:a16="http://schemas.microsoft.com/office/drawing/2014/main" id="{CEBCD7FF-CE1E-3001-4079-C704C9FB3EA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2500" r="12500"/>
          <a:stretch>
            <a:fillRect/>
          </a:stretch>
        </p:blipFill>
        <p:spPr>
          <a:xfrm>
            <a:off x="15229378" y="7980632"/>
            <a:ext cx="1638300" cy="16383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487"/>
    </mc:Choice>
    <mc:Fallback>
      <p:transition spd="slow" advTm="21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AutoShape 2"/>
          <p:cNvSpPr/>
          <p:nvPr/>
        </p:nvSpPr>
        <p:spPr>
          <a:xfrm flipV="1">
            <a:off x="6668888" y="9921639"/>
            <a:ext cx="11200899" cy="54293"/>
          </a:xfrm>
          <a:prstGeom prst="line">
            <a:avLst/>
          </a:prstGeom>
          <a:ln w="19050" cap="flat">
            <a:solidFill>
              <a:srgbClr val="FFFFFF"/>
            </a:solidFill>
            <a:prstDash val="solid"/>
            <a:headEnd type="none" w="sm" len="sm"/>
            <a:tailEnd type="none" w="sm" len="sm"/>
          </a:ln>
        </p:spPr>
        <p:txBody>
          <a:bodyPr/>
          <a:lstStyle/>
          <a:p>
            <a:endParaRPr lang="en-CA"/>
          </a:p>
        </p:txBody>
      </p:sp>
      <p:grpSp>
        <p:nvGrpSpPr>
          <p:cNvPr id="3" name="Group 3"/>
          <p:cNvGrpSpPr/>
          <p:nvPr/>
        </p:nvGrpSpPr>
        <p:grpSpPr>
          <a:xfrm>
            <a:off x="2625350" y="5387586"/>
            <a:ext cx="6518650" cy="5601965"/>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720600" y="-501731"/>
            <a:ext cx="6518650" cy="5601965"/>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453372" y="2299251"/>
            <a:ext cx="6518650" cy="5601965"/>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863126" y="5572043"/>
            <a:ext cx="6043098" cy="5233051"/>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t="-377" b="-377"/>
              </a:stretch>
            </a:blipFill>
          </p:spPr>
          <p:txBody>
            <a:bodyPr/>
            <a:lstStyle/>
            <a:p>
              <a:endParaRPr lang="en-CA"/>
            </a:p>
          </p:txBody>
        </p:sp>
      </p:grpSp>
      <p:grpSp>
        <p:nvGrpSpPr>
          <p:cNvPr id="14" name="Group 14"/>
          <p:cNvGrpSpPr/>
          <p:nvPr/>
        </p:nvGrpSpPr>
        <p:grpSpPr>
          <a:xfrm>
            <a:off x="2958376" y="-317274"/>
            <a:ext cx="6043098" cy="5233051"/>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9706" r="-9706"/>
              </a:stretch>
            </a:blipFill>
          </p:spPr>
          <p:txBody>
            <a:bodyPr/>
            <a:lstStyle/>
            <a:p>
              <a:endParaRPr lang="en-CA"/>
            </a:p>
          </p:txBody>
        </p:sp>
      </p:grpSp>
      <p:grpSp>
        <p:nvGrpSpPr>
          <p:cNvPr id="16" name="Group 16"/>
          <p:cNvGrpSpPr/>
          <p:nvPr/>
        </p:nvGrpSpPr>
        <p:grpSpPr>
          <a:xfrm>
            <a:off x="-2177579" y="2563509"/>
            <a:ext cx="6043098" cy="5233051"/>
            <a:chOff x="0" y="0"/>
            <a:chExt cx="4282440" cy="3708400"/>
          </a:xfrm>
        </p:grpSpPr>
        <p:sp>
          <p:nvSpPr>
            <p:cNvPr id="17" name="Freeform 1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2833" r="-12833"/>
              </a:stretch>
            </a:blipFill>
          </p:spPr>
          <p:txBody>
            <a:bodyPr/>
            <a:lstStyle/>
            <a:p>
              <a:endParaRPr lang="en-CA"/>
            </a:p>
          </p:txBody>
        </p:sp>
      </p:grpSp>
      <p:grpSp>
        <p:nvGrpSpPr>
          <p:cNvPr id="18" name="Group 18"/>
          <p:cNvGrpSpPr/>
          <p:nvPr/>
        </p:nvGrpSpPr>
        <p:grpSpPr>
          <a:xfrm>
            <a:off x="-4541356" y="-1471776"/>
            <a:ext cx="8178641" cy="3618246"/>
            <a:chOff x="0" y="0"/>
            <a:chExt cx="1578881" cy="698500"/>
          </a:xfrm>
        </p:grpSpPr>
        <p:sp>
          <p:nvSpPr>
            <p:cNvPr id="19" name="Freeform 19"/>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20" name="TextBox 20"/>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4650030" y="8401337"/>
            <a:ext cx="8178641" cy="3618246"/>
            <a:chOff x="0" y="0"/>
            <a:chExt cx="1578881" cy="698500"/>
          </a:xfrm>
        </p:grpSpPr>
        <p:sp>
          <p:nvSpPr>
            <p:cNvPr id="22" name="Freeform 22"/>
            <p:cNvSpPr/>
            <p:nvPr/>
          </p:nvSpPr>
          <p:spPr>
            <a:xfrm>
              <a:off x="0" y="0"/>
              <a:ext cx="1578881" cy="698500"/>
            </a:xfrm>
            <a:custGeom>
              <a:avLst/>
              <a:gdLst/>
              <a:ahLst/>
              <a:cxnLst/>
              <a:rect l="l" t="t" r="r" b="b"/>
              <a:pathLst>
                <a:path w="1578881" h="698500">
                  <a:moveTo>
                    <a:pt x="1578881" y="349250"/>
                  </a:moveTo>
                  <a:lnTo>
                    <a:pt x="1375681" y="698500"/>
                  </a:lnTo>
                  <a:lnTo>
                    <a:pt x="203200" y="698500"/>
                  </a:lnTo>
                  <a:lnTo>
                    <a:pt x="0" y="349250"/>
                  </a:lnTo>
                  <a:lnTo>
                    <a:pt x="203200" y="0"/>
                  </a:lnTo>
                  <a:lnTo>
                    <a:pt x="1375681" y="0"/>
                  </a:lnTo>
                  <a:lnTo>
                    <a:pt x="1578881" y="349250"/>
                  </a:lnTo>
                  <a:close/>
                </a:path>
              </a:pathLst>
            </a:custGeom>
            <a:solidFill>
              <a:srgbClr val="EE272A"/>
            </a:solidFill>
          </p:spPr>
          <p:txBody>
            <a:bodyPr/>
            <a:lstStyle/>
            <a:p>
              <a:endParaRPr lang="en-CA"/>
            </a:p>
          </p:txBody>
        </p:sp>
        <p:sp>
          <p:nvSpPr>
            <p:cNvPr id="23" name="TextBox 23"/>
            <p:cNvSpPr txBox="1"/>
            <p:nvPr/>
          </p:nvSpPr>
          <p:spPr>
            <a:xfrm>
              <a:off x="114300" y="-38100"/>
              <a:ext cx="1350281" cy="73660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79090" y="8877300"/>
            <a:ext cx="2579455" cy="1168073"/>
          </a:xfrm>
          <a:custGeom>
            <a:avLst/>
            <a:gdLst/>
            <a:ahLst/>
            <a:cxnLst/>
            <a:rect l="l" t="t" r="r" b="b"/>
            <a:pathLst>
              <a:path w="2579455" h="1168073">
                <a:moveTo>
                  <a:pt x="0" y="0"/>
                </a:moveTo>
                <a:lnTo>
                  <a:pt x="2579455" y="0"/>
                </a:lnTo>
                <a:lnTo>
                  <a:pt x="2579455" y="1168072"/>
                </a:lnTo>
                <a:lnTo>
                  <a:pt x="0" y="1168072"/>
                </a:lnTo>
                <a:lnTo>
                  <a:pt x="0" y="0"/>
                </a:lnTo>
                <a:close/>
              </a:path>
            </a:pathLst>
          </a:custGeom>
          <a:blipFill>
            <a:blip r:embed="rId8"/>
            <a:stretch>
              <a:fillRect l="-3637" r="-3637"/>
            </a:stretch>
          </a:blipFill>
        </p:spPr>
        <p:txBody>
          <a:bodyPr/>
          <a:lstStyle/>
          <a:p>
            <a:endParaRPr lang="en-CA"/>
          </a:p>
        </p:txBody>
      </p:sp>
      <p:sp>
        <p:nvSpPr>
          <p:cNvPr id="25" name="TextBox 25"/>
          <p:cNvSpPr txBox="1"/>
          <p:nvPr/>
        </p:nvSpPr>
        <p:spPr>
          <a:xfrm>
            <a:off x="10000012" y="-249606"/>
            <a:ext cx="6914290" cy="1933543"/>
          </a:xfrm>
          <a:prstGeom prst="rect">
            <a:avLst/>
          </a:prstGeom>
        </p:spPr>
        <p:txBody>
          <a:bodyPr lIns="0" tIns="0" rIns="0" bIns="0" rtlCol="0" anchor="t">
            <a:spAutoFit/>
          </a:bodyPr>
          <a:lstStyle/>
          <a:p>
            <a:pPr algn="l">
              <a:lnSpc>
                <a:spcPts val="15751"/>
              </a:lnSpc>
            </a:pPr>
            <a:r>
              <a:rPr lang="en-US" sz="11251" b="1">
                <a:solidFill>
                  <a:srgbClr val="FFFFFF"/>
                </a:solidFill>
                <a:latin typeface="Barlow SemiCondensed Heavy"/>
                <a:ea typeface="Barlow SemiCondensed Heavy"/>
                <a:cs typeface="Barlow SemiCondensed Heavy"/>
                <a:sym typeface="Barlow SemiCondensed Heavy"/>
              </a:rPr>
              <a:t>IDENTIFY</a:t>
            </a:r>
          </a:p>
        </p:txBody>
      </p:sp>
      <p:sp>
        <p:nvSpPr>
          <p:cNvPr id="26" name="TextBox 26"/>
          <p:cNvSpPr txBox="1"/>
          <p:nvPr/>
        </p:nvSpPr>
        <p:spPr>
          <a:xfrm>
            <a:off x="10000012" y="1044773"/>
            <a:ext cx="7885603" cy="1933543"/>
          </a:xfrm>
          <a:prstGeom prst="rect">
            <a:avLst/>
          </a:prstGeom>
        </p:spPr>
        <p:txBody>
          <a:bodyPr lIns="0" tIns="0" rIns="0" bIns="0" rtlCol="0" anchor="t">
            <a:spAutoFit/>
          </a:bodyPr>
          <a:lstStyle/>
          <a:p>
            <a:pPr algn="l">
              <a:lnSpc>
                <a:spcPts val="15751"/>
              </a:lnSpc>
            </a:pPr>
            <a:r>
              <a:rPr lang="en-US" sz="11251" b="1">
                <a:solidFill>
                  <a:srgbClr val="EE272A"/>
                </a:solidFill>
                <a:latin typeface="Barlow SemiCondensed Heavy"/>
                <a:ea typeface="Barlow SemiCondensed Heavy"/>
                <a:cs typeface="Barlow SemiCondensed Heavy"/>
                <a:sym typeface="Barlow SemiCondensed Heavy"/>
              </a:rPr>
              <a:t>VALUABLE </a:t>
            </a:r>
          </a:p>
        </p:txBody>
      </p:sp>
      <p:sp>
        <p:nvSpPr>
          <p:cNvPr id="27" name="TextBox 27"/>
          <p:cNvSpPr txBox="1"/>
          <p:nvPr/>
        </p:nvSpPr>
        <p:spPr>
          <a:xfrm>
            <a:off x="8659572" y="4332851"/>
            <a:ext cx="4142028" cy="1688347"/>
          </a:xfrm>
          <a:prstGeom prst="rect">
            <a:avLst/>
          </a:prstGeom>
        </p:spPr>
        <p:txBody>
          <a:bodyPr wrap="square" lIns="0" tIns="0" rIns="0" bIns="0" rtlCol="0" anchor="t">
            <a:spAutoFit/>
          </a:bodyPr>
          <a:lstStyle/>
          <a:p>
            <a:pPr algn="l">
              <a:lnSpc>
                <a:spcPts val="4480"/>
              </a:lnSpc>
            </a:pPr>
            <a:r>
              <a:rPr lang="en-US" sz="3200">
                <a:solidFill>
                  <a:srgbClr val="FFFFFF"/>
                </a:solidFill>
                <a:latin typeface="Montserrat"/>
                <a:ea typeface="Montserrat"/>
                <a:cs typeface="Montserrat"/>
                <a:sym typeface="Montserrat"/>
              </a:rPr>
              <a:t>Gather data from match statistics and player metrics</a:t>
            </a:r>
          </a:p>
        </p:txBody>
      </p:sp>
      <p:sp>
        <p:nvSpPr>
          <p:cNvPr id="28" name="TextBox 28"/>
          <p:cNvSpPr txBox="1"/>
          <p:nvPr/>
        </p:nvSpPr>
        <p:spPr>
          <a:xfrm>
            <a:off x="10130915" y="2325594"/>
            <a:ext cx="6914290" cy="1933543"/>
          </a:xfrm>
          <a:prstGeom prst="rect">
            <a:avLst/>
          </a:prstGeom>
        </p:spPr>
        <p:txBody>
          <a:bodyPr lIns="0" tIns="0" rIns="0" bIns="0" rtlCol="0" anchor="t">
            <a:spAutoFit/>
          </a:bodyPr>
          <a:lstStyle/>
          <a:p>
            <a:pPr algn="l">
              <a:lnSpc>
                <a:spcPts val="15751"/>
              </a:lnSpc>
            </a:pPr>
            <a:r>
              <a:rPr lang="en-US" sz="11251" b="1">
                <a:solidFill>
                  <a:srgbClr val="FFFFFF"/>
                </a:solidFill>
                <a:latin typeface="Barlow SemiCondensed Heavy"/>
                <a:ea typeface="Barlow SemiCondensed Heavy"/>
                <a:cs typeface="Barlow SemiCondensed Heavy"/>
                <a:sym typeface="Barlow SemiCondensed Heavy"/>
              </a:rPr>
              <a:t>DATA</a:t>
            </a:r>
          </a:p>
        </p:txBody>
      </p:sp>
      <p:sp>
        <p:nvSpPr>
          <p:cNvPr id="29" name="TextBox 29"/>
          <p:cNvSpPr txBox="1"/>
          <p:nvPr/>
        </p:nvSpPr>
        <p:spPr>
          <a:xfrm>
            <a:off x="13487169" y="4332851"/>
            <a:ext cx="4142027" cy="1688347"/>
          </a:xfrm>
          <a:prstGeom prst="rect">
            <a:avLst/>
          </a:prstGeom>
        </p:spPr>
        <p:txBody>
          <a:bodyPr wrap="square" lIns="0" tIns="0" rIns="0" bIns="0" rtlCol="0" anchor="t">
            <a:spAutoFit/>
          </a:bodyPr>
          <a:lstStyle/>
          <a:p>
            <a:pPr algn="r">
              <a:lnSpc>
                <a:spcPts val="4480"/>
              </a:lnSpc>
            </a:pPr>
            <a:r>
              <a:rPr lang="en-US" sz="3200">
                <a:solidFill>
                  <a:srgbClr val="FFFFFF"/>
                </a:solidFill>
                <a:latin typeface="Montserrat"/>
                <a:ea typeface="Montserrat"/>
                <a:cs typeface="Montserrat"/>
                <a:sym typeface="Montserrat"/>
              </a:rPr>
              <a:t>Identify historical trends and predictive patterns</a:t>
            </a:r>
          </a:p>
        </p:txBody>
      </p:sp>
      <p:sp>
        <p:nvSpPr>
          <p:cNvPr id="30" name="TextBox 30"/>
          <p:cNvSpPr txBox="1"/>
          <p:nvPr/>
        </p:nvSpPr>
        <p:spPr>
          <a:xfrm>
            <a:off x="13843253" y="6740884"/>
            <a:ext cx="3638794" cy="1688347"/>
          </a:xfrm>
          <a:prstGeom prst="rect">
            <a:avLst/>
          </a:prstGeom>
        </p:spPr>
        <p:txBody>
          <a:bodyPr lIns="0" tIns="0" rIns="0" bIns="0" rtlCol="0" anchor="t">
            <a:spAutoFit/>
          </a:bodyPr>
          <a:lstStyle/>
          <a:p>
            <a:pPr algn="r">
              <a:lnSpc>
                <a:spcPts val="4480"/>
              </a:lnSpc>
            </a:pPr>
            <a:r>
              <a:rPr lang="en-US" sz="3200">
                <a:solidFill>
                  <a:srgbClr val="FFFFFF"/>
                </a:solidFill>
                <a:latin typeface="Montserrat"/>
                <a:ea typeface="Montserrat"/>
                <a:cs typeface="Montserrat"/>
                <a:sym typeface="Montserrat"/>
              </a:rPr>
              <a:t>Data comes in both structure and unstructured</a:t>
            </a:r>
          </a:p>
        </p:txBody>
      </p:sp>
      <p:sp>
        <p:nvSpPr>
          <p:cNvPr id="31" name="TextBox 31"/>
          <p:cNvSpPr txBox="1"/>
          <p:nvPr/>
        </p:nvSpPr>
        <p:spPr>
          <a:xfrm>
            <a:off x="8906224" y="6748010"/>
            <a:ext cx="3525078" cy="1688347"/>
          </a:xfrm>
          <a:prstGeom prst="rect">
            <a:avLst/>
          </a:prstGeom>
        </p:spPr>
        <p:txBody>
          <a:bodyPr wrap="square" lIns="0" tIns="0" rIns="0" bIns="0" rtlCol="0" anchor="t">
            <a:spAutoFit/>
          </a:bodyPr>
          <a:lstStyle/>
          <a:p>
            <a:pPr algn="l">
              <a:lnSpc>
                <a:spcPts val="4480"/>
              </a:lnSpc>
            </a:pPr>
            <a:r>
              <a:rPr lang="en-US" sz="3200">
                <a:solidFill>
                  <a:srgbClr val="FFFFFF"/>
                </a:solidFill>
                <a:latin typeface="Montserrat"/>
                <a:ea typeface="Montserrat"/>
                <a:cs typeface="Montserrat"/>
                <a:sym typeface="Montserrat"/>
              </a:rPr>
              <a:t>Corner Kicks</a:t>
            </a:r>
          </a:p>
          <a:p>
            <a:pPr algn="l">
              <a:lnSpc>
                <a:spcPts val="4480"/>
              </a:lnSpc>
            </a:pPr>
            <a:r>
              <a:rPr lang="en-US" sz="3200">
                <a:solidFill>
                  <a:srgbClr val="FFFFFF"/>
                </a:solidFill>
                <a:latin typeface="Montserrat"/>
                <a:ea typeface="Montserrat"/>
                <a:cs typeface="Montserrat"/>
                <a:sym typeface="Montserrat"/>
              </a:rPr>
              <a:t>data to identify key patterns</a:t>
            </a:r>
            <a:endParaRPr lang="en-US" sz="3200">
              <a:solidFill>
                <a:srgbClr val="FFFFFF"/>
              </a:solidFill>
              <a:latin typeface="Montserrat"/>
              <a:ea typeface="Montserrat"/>
              <a:cs typeface="Montserrat"/>
            </a:endParaRPr>
          </a:p>
        </p:txBody>
      </p:sp>
      <p:sp>
        <p:nvSpPr>
          <p:cNvPr id="32" name="TextBox 31">
            <a:extLst>
              <a:ext uri="{FF2B5EF4-FFF2-40B4-BE49-F238E27FC236}">
                <a16:creationId xmlns:a16="http://schemas.microsoft.com/office/drawing/2014/main" id="{3F3D7D3E-5CE3-B768-01BC-0EF04C04C7C4}"/>
              </a:ext>
            </a:extLst>
          </p:cNvPr>
          <p:cNvSpPr txBox="1"/>
          <p:nvPr/>
        </p:nvSpPr>
        <p:spPr>
          <a:xfrm>
            <a:off x="9001474" y="8835701"/>
            <a:ext cx="8474342" cy="1085938"/>
          </a:xfrm>
          <a:prstGeom prst="rect">
            <a:avLst/>
          </a:prstGeom>
        </p:spPr>
        <p:txBody>
          <a:bodyPr wrap="square" lIns="0" tIns="0" rIns="0" bIns="0" rtlCol="0" anchor="t">
            <a:spAutoFit/>
          </a:bodyPr>
          <a:lstStyle/>
          <a:p>
            <a:pPr algn="l">
              <a:lnSpc>
                <a:spcPts val="4480"/>
              </a:lnSpc>
            </a:pPr>
            <a:r>
              <a:rPr lang="en-US" sz="2400">
                <a:solidFill>
                  <a:srgbClr val="FFFFFF"/>
                </a:solidFill>
                <a:latin typeface="Montserrat"/>
                <a:ea typeface="Montserrat"/>
                <a:cs typeface="Montserrat"/>
              </a:rPr>
              <a:t>https://www.mlssoccer.com/stats/</a:t>
            </a:r>
          </a:p>
          <a:p>
            <a:pPr algn="l">
              <a:lnSpc>
                <a:spcPts val="4480"/>
              </a:lnSpc>
            </a:pPr>
            <a:r>
              <a:rPr lang="en-CA" sz="2400">
                <a:solidFill>
                  <a:srgbClr val="FFFFFF"/>
                </a:solidFill>
                <a:latin typeface="Montserrat"/>
                <a:ea typeface="Montserrat"/>
                <a:cs typeface="Montserrat"/>
              </a:rPr>
              <a:t>https://www.torontofc.ca/stats/</a:t>
            </a:r>
            <a:endParaRPr lang="en-US" sz="2400">
              <a:solidFill>
                <a:srgbClr val="FFFFFF"/>
              </a:solidFill>
              <a:latin typeface="Montserrat"/>
              <a:ea typeface="Montserrat"/>
              <a:cs typeface="Montserrat"/>
            </a:endParaRPr>
          </a:p>
        </p:txBody>
      </p:sp>
      <p:pic>
        <p:nvPicPr>
          <p:cNvPr id="39" name="Video 38">
            <a:hlinkClick r:id="" action="ppaction://media"/>
            <a:extLst>
              <a:ext uri="{FF2B5EF4-FFF2-40B4-BE49-F238E27FC236}">
                <a16:creationId xmlns:a16="http://schemas.microsoft.com/office/drawing/2014/main" id="{54AA408F-7FA7-3587-BFF6-D86B3C97757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12500" r="12500"/>
          <a:stretch>
            <a:fillRect/>
          </a:stretch>
        </p:blipFill>
        <p:spPr>
          <a:xfrm>
            <a:off x="15827303" y="8426374"/>
            <a:ext cx="1638300" cy="16383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669"/>
    </mc:Choice>
    <mc:Fallback>
      <p:transition spd="slow" advTm="15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9"/>
                </p:tgtEl>
              </p:cMediaNode>
            </p:video>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
                                        </p:tgtEl>
                                      </p:cBhvr>
                                    </p:cmd>
                                  </p:childTnLst>
                                </p:cTn>
                              </p:par>
                            </p:childTnLst>
                          </p:cTn>
                        </p:par>
                      </p:childTnLst>
                    </p:cTn>
                  </p:par>
                </p:childTnLst>
              </p:cTn>
              <p:nextCondLst>
                <p:cond evt="onClick" delay="0">
                  <p:tgtEl>
                    <p:spTgt spid="3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3554357">
            <a:off x="6145495" y="-7581916"/>
            <a:ext cx="16608485" cy="16029509"/>
            <a:chOff x="-85212" y="-38100"/>
            <a:chExt cx="4374251" cy="4221762"/>
          </a:xfrm>
        </p:grpSpPr>
        <p:sp>
          <p:nvSpPr>
            <p:cNvPr id="3" name="Freeform 3"/>
            <p:cNvSpPr/>
            <p:nvPr/>
          </p:nvSpPr>
          <p:spPr>
            <a:xfrm>
              <a:off x="-85212" y="3556753"/>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4" name="TextBox 4"/>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831605" y="-2960237"/>
            <a:ext cx="6994488" cy="3815605"/>
          </a:xfrm>
          <a:prstGeom prst="rect">
            <a:avLst/>
          </a:prstGeom>
        </p:spPr>
        <p:txBody>
          <a:bodyPr lIns="50800" tIns="50800" rIns="50800" bIns="50800" rtlCol="0" anchor="ctr"/>
          <a:lstStyle/>
          <a:p>
            <a:pPr algn="ctr">
              <a:lnSpc>
                <a:spcPts val="2659"/>
              </a:lnSpc>
            </a:pPr>
            <a:endParaRPr/>
          </a:p>
        </p:txBody>
      </p:sp>
      <p:sp>
        <p:nvSpPr>
          <p:cNvPr id="8" name="AutoShape 8"/>
          <p:cNvSpPr/>
          <p:nvPr/>
        </p:nvSpPr>
        <p:spPr>
          <a:xfrm>
            <a:off x="4896448" y="9379571"/>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16" name="TextBox 16"/>
          <p:cNvSpPr txBox="1"/>
          <p:nvPr/>
        </p:nvSpPr>
        <p:spPr>
          <a:xfrm>
            <a:off x="4189161" y="1135581"/>
            <a:ext cx="6375078" cy="1704313"/>
          </a:xfrm>
          <a:prstGeom prst="rect">
            <a:avLst/>
          </a:prstGeom>
        </p:spPr>
        <p:txBody>
          <a:bodyPr wrap="square" lIns="0" tIns="0" rIns="0" bIns="0" rtlCol="0" anchor="t">
            <a:spAutoFit/>
          </a:bodyPr>
          <a:lstStyle/>
          <a:p>
            <a:pPr algn="l">
              <a:lnSpc>
                <a:spcPts val="15751"/>
              </a:lnSpc>
            </a:pPr>
            <a:r>
              <a:rPr lang="en-US" sz="7200" b="1">
                <a:solidFill>
                  <a:srgbClr val="FFFFFF"/>
                </a:solidFill>
                <a:latin typeface="Barlow SemiCondensed Heavy"/>
                <a:ea typeface="Barlow SemiCondensed Heavy"/>
                <a:cs typeface="Barlow SemiCondensed Heavy"/>
                <a:sym typeface="Barlow SemiCondensed Heavy"/>
              </a:rPr>
              <a:t>PLAYER-LEVEL</a:t>
            </a:r>
          </a:p>
        </p:txBody>
      </p:sp>
      <p:sp>
        <p:nvSpPr>
          <p:cNvPr id="17" name="TextBox 17"/>
          <p:cNvSpPr txBox="1"/>
          <p:nvPr/>
        </p:nvSpPr>
        <p:spPr>
          <a:xfrm>
            <a:off x="408562" y="-48726"/>
            <a:ext cx="7315201" cy="1808187"/>
          </a:xfrm>
          <a:prstGeom prst="rect">
            <a:avLst/>
          </a:prstGeom>
        </p:spPr>
        <p:txBody>
          <a:bodyPr wrap="square" lIns="0" tIns="0" rIns="0" bIns="0" rtlCol="0" anchor="t">
            <a:spAutoFit/>
          </a:bodyPr>
          <a:lstStyle/>
          <a:p>
            <a:pPr algn="l">
              <a:lnSpc>
                <a:spcPts val="15751"/>
              </a:lnSpc>
            </a:pPr>
            <a:r>
              <a:rPr lang="en-US" sz="11251" b="1">
                <a:solidFill>
                  <a:srgbClr val="EE272A"/>
                </a:solidFill>
                <a:latin typeface="Barlow SemiCondensed Bold"/>
                <a:ea typeface="Barlow SemiCondensed Bold"/>
                <a:cs typeface="Barlow SemiCondensed Bold"/>
                <a:sym typeface="Barlow SemiCondensed Bold"/>
              </a:rPr>
              <a:t>FEATURES</a:t>
            </a:r>
          </a:p>
        </p:txBody>
      </p:sp>
      <p:sp>
        <p:nvSpPr>
          <p:cNvPr id="23" name="Freeform 23"/>
          <p:cNvSpPr/>
          <p:nvPr/>
        </p:nvSpPr>
        <p:spPr>
          <a:xfrm>
            <a:off x="412916" y="8180253"/>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5"/>
            <a:stretch>
              <a:fillRect/>
            </a:stretch>
          </a:blipFill>
        </p:spPr>
        <p:txBody>
          <a:bodyPr/>
          <a:lstStyle/>
          <a:p>
            <a:endParaRPr lang="en-CA"/>
          </a:p>
        </p:txBody>
      </p:sp>
      <p:sp>
        <p:nvSpPr>
          <p:cNvPr id="26" name="TextBox 18">
            <a:extLst>
              <a:ext uri="{FF2B5EF4-FFF2-40B4-BE49-F238E27FC236}">
                <a16:creationId xmlns:a16="http://schemas.microsoft.com/office/drawing/2014/main" id="{0CBFCB4A-6E57-330C-8544-1368A818A5BD}"/>
              </a:ext>
            </a:extLst>
          </p:cNvPr>
          <p:cNvSpPr txBox="1"/>
          <p:nvPr/>
        </p:nvSpPr>
        <p:spPr>
          <a:xfrm>
            <a:off x="5017758" y="3141519"/>
            <a:ext cx="4981923" cy="4573753"/>
          </a:xfrm>
          <a:prstGeom prst="rect">
            <a:avLst/>
          </a:prstGeom>
        </p:spPr>
        <p:txBody>
          <a:bodyPr wrap="square" lIns="0" tIns="0" rIns="0" bIns="0" rtlCol="0" anchor="t">
            <a:spAutoFit/>
          </a:bodyPr>
          <a:lstStyle/>
          <a:p>
            <a:pPr marL="457200" indent="-457200" algn="l">
              <a:lnSpc>
                <a:spcPts val="4480"/>
              </a:lnSpc>
              <a:buFont typeface="Arial" panose="020B0604020202020204" pitchFamily="34" charset="0"/>
              <a:buChar char="•"/>
            </a:pPr>
            <a:r>
              <a:rPr lang="en-US" sz="3200">
                <a:solidFill>
                  <a:schemeClr val="bg1"/>
                </a:solidFill>
                <a:latin typeface="Montserrat"/>
                <a:ea typeface="Montserrat"/>
                <a:cs typeface="Montserrat"/>
                <a:sym typeface="Montserrat"/>
              </a:rPr>
              <a:t>Assists</a:t>
            </a:r>
          </a:p>
          <a:p>
            <a:pPr marL="457200" indent="-457200" algn="l">
              <a:lnSpc>
                <a:spcPts val="4480"/>
              </a:lnSpc>
              <a:buFont typeface="Arial" panose="020B0604020202020204" pitchFamily="34" charset="0"/>
              <a:buChar char="•"/>
            </a:pPr>
            <a:r>
              <a:rPr lang="en-US" sz="3200">
                <a:solidFill>
                  <a:schemeClr val="bg1"/>
                </a:solidFill>
                <a:latin typeface="Montserrat"/>
                <a:ea typeface="Montserrat"/>
                <a:cs typeface="Montserrat"/>
                <a:sym typeface="Montserrat"/>
              </a:rPr>
              <a:t>Pass Completion Rate</a:t>
            </a:r>
          </a:p>
          <a:p>
            <a:pPr marL="457200" indent="-457200" algn="l">
              <a:lnSpc>
                <a:spcPts val="4480"/>
              </a:lnSpc>
              <a:buFont typeface="Arial" panose="020B0604020202020204" pitchFamily="34" charset="0"/>
              <a:buChar char="•"/>
            </a:pPr>
            <a:r>
              <a:rPr lang="en-US" sz="3200">
                <a:solidFill>
                  <a:schemeClr val="bg1"/>
                </a:solidFill>
                <a:latin typeface="Montserrat"/>
                <a:ea typeface="Montserrat"/>
                <a:cs typeface="Montserrat"/>
                <a:sym typeface="Montserrat"/>
              </a:rPr>
              <a:t>Tackles Won</a:t>
            </a:r>
          </a:p>
          <a:p>
            <a:pPr marL="457200" indent="-457200" algn="l">
              <a:lnSpc>
                <a:spcPts val="4480"/>
              </a:lnSpc>
              <a:buFont typeface="Arial" panose="020B0604020202020204" pitchFamily="34" charset="0"/>
              <a:buChar char="•"/>
            </a:pPr>
            <a:r>
              <a:rPr lang="en-US" sz="3200">
                <a:solidFill>
                  <a:schemeClr val="bg1"/>
                </a:solidFill>
                <a:latin typeface="Montserrat"/>
                <a:ea typeface="Montserrat"/>
                <a:cs typeface="Montserrat"/>
                <a:sym typeface="Montserrat"/>
              </a:rPr>
              <a:t>Shots on Target</a:t>
            </a:r>
          </a:p>
          <a:p>
            <a:pPr marL="457200" indent="-457200" algn="l">
              <a:lnSpc>
                <a:spcPts val="4480"/>
              </a:lnSpc>
              <a:buFont typeface="Arial" panose="020B0604020202020204" pitchFamily="34" charset="0"/>
              <a:buChar char="•"/>
            </a:pPr>
            <a:r>
              <a:rPr lang="en-US" sz="3200">
                <a:solidFill>
                  <a:schemeClr val="bg1"/>
                </a:solidFill>
                <a:latin typeface="Montserrat"/>
                <a:ea typeface="Montserrat"/>
                <a:cs typeface="Montserrat"/>
                <a:sym typeface="Montserrat"/>
              </a:rPr>
              <a:t>Field Movement</a:t>
            </a:r>
          </a:p>
          <a:p>
            <a:pPr marL="457200" indent="-457200" algn="l">
              <a:lnSpc>
                <a:spcPts val="4480"/>
              </a:lnSpc>
              <a:buFont typeface="Arial" panose="020B0604020202020204" pitchFamily="34" charset="0"/>
              <a:buChar char="•"/>
            </a:pPr>
            <a:r>
              <a:rPr lang="en-US" sz="3200">
                <a:solidFill>
                  <a:schemeClr val="bg1"/>
                </a:solidFill>
                <a:latin typeface="Montserrat"/>
                <a:ea typeface="Montserrat"/>
                <a:cs typeface="Montserrat"/>
                <a:sym typeface="Montserrat"/>
              </a:rPr>
              <a:t>Speed</a:t>
            </a:r>
          </a:p>
          <a:p>
            <a:pPr marL="457200" indent="-457200" algn="l">
              <a:lnSpc>
                <a:spcPts val="4480"/>
              </a:lnSpc>
              <a:buFont typeface="Arial" panose="020B0604020202020204" pitchFamily="34" charset="0"/>
              <a:buChar char="•"/>
            </a:pPr>
            <a:r>
              <a:rPr lang="en-US" sz="3200">
                <a:solidFill>
                  <a:schemeClr val="bg1"/>
                </a:solidFill>
                <a:latin typeface="Montserrat"/>
                <a:ea typeface="Montserrat"/>
                <a:cs typeface="Montserrat"/>
                <a:sym typeface="Montserrat"/>
              </a:rPr>
              <a:t>Stamina</a:t>
            </a:r>
          </a:p>
          <a:p>
            <a:pPr marL="457200" indent="-457200" algn="l">
              <a:lnSpc>
                <a:spcPts val="4480"/>
              </a:lnSpc>
              <a:buFont typeface="Arial" panose="020B0604020202020204" pitchFamily="34" charset="0"/>
              <a:buChar char="•"/>
            </a:pPr>
            <a:r>
              <a:rPr lang="en-US" sz="3200">
                <a:solidFill>
                  <a:schemeClr val="bg1"/>
                </a:solidFill>
                <a:latin typeface="Montserrat"/>
                <a:ea typeface="Montserrat"/>
                <a:cs typeface="Montserrat"/>
                <a:sym typeface="Montserrat"/>
              </a:rPr>
              <a:t>Strength</a:t>
            </a:r>
          </a:p>
        </p:txBody>
      </p:sp>
      <p:grpSp>
        <p:nvGrpSpPr>
          <p:cNvPr id="20" name="Group 9">
            <a:extLst>
              <a:ext uri="{FF2B5EF4-FFF2-40B4-BE49-F238E27FC236}">
                <a16:creationId xmlns:a16="http://schemas.microsoft.com/office/drawing/2014/main" id="{CDD5DED6-D95A-0090-58EB-C236562D07B2}"/>
              </a:ext>
            </a:extLst>
          </p:cNvPr>
          <p:cNvGrpSpPr/>
          <p:nvPr/>
        </p:nvGrpSpPr>
        <p:grpSpPr>
          <a:xfrm>
            <a:off x="-1583735" y="1891626"/>
            <a:ext cx="6518650" cy="5601965"/>
            <a:chOff x="0" y="0"/>
            <a:chExt cx="812800" cy="698500"/>
          </a:xfrm>
        </p:grpSpPr>
        <p:sp>
          <p:nvSpPr>
            <p:cNvPr id="21" name="Freeform 10">
              <a:extLst>
                <a:ext uri="{FF2B5EF4-FFF2-40B4-BE49-F238E27FC236}">
                  <a16:creationId xmlns:a16="http://schemas.microsoft.com/office/drawing/2014/main" id="{83ED0EE2-67E7-DEE1-F4D3-84887AB7CEAE}"/>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22" name="TextBox 11">
              <a:extLst>
                <a:ext uri="{FF2B5EF4-FFF2-40B4-BE49-F238E27FC236}">
                  <a16:creationId xmlns:a16="http://schemas.microsoft.com/office/drawing/2014/main" id="{7536E9A1-E922-F7E6-E9EA-AE4CDCB85E26}"/>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8" name="Group 16">
            <a:extLst>
              <a:ext uri="{FF2B5EF4-FFF2-40B4-BE49-F238E27FC236}">
                <a16:creationId xmlns:a16="http://schemas.microsoft.com/office/drawing/2014/main" id="{47F93752-76F9-C46D-6290-296D9A03094D}"/>
              </a:ext>
            </a:extLst>
          </p:cNvPr>
          <p:cNvGrpSpPr/>
          <p:nvPr/>
        </p:nvGrpSpPr>
        <p:grpSpPr>
          <a:xfrm>
            <a:off x="-1345959" y="2088241"/>
            <a:ext cx="6043098" cy="5233051"/>
            <a:chOff x="0" y="0"/>
            <a:chExt cx="4282440" cy="3708400"/>
          </a:xfrm>
        </p:grpSpPr>
        <p:sp>
          <p:nvSpPr>
            <p:cNvPr id="19" name="Freeform 17">
              <a:extLst>
                <a:ext uri="{FF2B5EF4-FFF2-40B4-BE49-F238E27FC236}">
                  <a16:creationId xmlns:a16="http://schemas.microsoft.com/office/drawing/2014/main" id="{CBC5A4FB-7025-189B-03BE-5D849D99BB89}"/>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2833" r="-12833"/>
              </a:stretch>
            </a:blipFill>
          </p:spPr>
          <p:txBody>
            <a:bodyPr/>
            <a:lstStyle/>
            <a:p>
              <a:endParaRPr lang="en-CA"/>
            </a:p>
          </p:txBody>
        </p:sp>
      </p:grpSp>
      <p:pic>
        <p:nvPicPr>
          <p:cNvPr id="5" name="Picture 4" descr="A graph of a number of players&#10;&#10;Description automatically generated">
            <a:extLst>
              <a:ext uri="{FF2B5EF4-FFF2-40B4-BE49-F238E27FC236}">
                <a16:creationId xmlns:a16="http://schemas.microsoft.com/office/drawing/2014/main" id="{CC12085C-D249-056B-3901-BD1316B1C4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2524" y="2741348"/>
            <a:ext cx="7816033" cy="5601965"/>
          </a:xfrm>
          <a:prstGeom prst="rect">
            <a:avLst/>
          </a:prstGeom>
        </p:spPr>
      </p:pic>
      <p:pic>
        <p:nvPicPr>
          <p:cNvPr id="27" name="Video 26">
            <a:hlinkClick r:id="" action="ppaction://media"/>
            <a:extLst>
              <a:ext uri="{FF2B5EF4-FFF2-40B4-BE49-F238E27FC236}">
                <a16:creationId xmlns:a16="http://schemas.microsoft.com/office/drawing/2014/main" id="{AE4603F1-B43D-55E6-D7F0-CF6752C0539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2500" r="12500"/>
          <a:stretch>
            <a:fillRect/>
          </a:stretch>
        </p:blipFill>
        <p:spPr>
          <a:xfrm>
            <a:off x="16097478" y="8449956"/>
            <a:ext cx="1638300" cy="1638300"/>
          </a:xfrm>
          <a:prstGeom prst="ellipse">
            <a:avLst/>
          </a:prstGeom>
        </p:spPr>
      </p:pic>
    </p:spTree>
    <p:extLst>
      <p:ext uri="{BB962C8B-B14F-4D97-AF65-F5344CB8AC3E}">
        <p14:creationId xmlns:p14="http://schemas.microsoft.com/office/powerpoint/2010/main" val="525396239"/>
      </p:ext>
    </p:extLst>
  </p:cSld>
  <p:clrMapOvr>
    <a:masterClrMapping/>
  </p:clrMapOvr>
  <mc:AlternateContent xmlns:mc="http://schemas.openxmlformats.org/markup-compatibility/2006">
    <mc:Choice xmlns:p14="http://schemas.microsoft.com/office/powerpoint/2010/main" Requires="p14">
      <p:transition spd="slow" p14:dur="2000" advTm="24366"/>
    </mc:Choice>
    <mc:Fallback>
      <p:transition spd="slow" advTm="2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3554357">
            <a:off x="6093891" y="-7638153"/>
            <a:ext cx="16608485" cy="16029509"/>
            <a:chOff x="-85212" y="-38100"/>
            <a:chExt cx="4374251" cy="4221762"/>
          </a:xfrm>
        </p:grpSpPr>
        <p:sp>
          <p:nvSpPr>
            <p:cNvPr id="3" name="Freeform 3"/>
            <p:cNvSpPr/>
            <p:nvPr/>
          </p:nvSpPr>
          <p:spPr>
            <a:xfrm>
              <a:off x="-85212" y="3556753"/>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4" name="TextBox 4"/>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831605" y="-2960237"/>
            <a:ext cx="6994488" cy="3815605"/>
          </a:xfrm>
          <a:prstGeom prst="rect">
            <a:avLst/>
          </a:prstGeom>
        </p:spPr>
        <p:txBody>
          <a:bodyPr lIns="50800" tIns="50800" rIns="50800" bIns="50800" rtlCol="0" anchor="ctr"/>
          <a:lstStyle/>
          <a:p>
            <a:pPr algn="ctr">
              <a:lnSpc>
                <a:spcPts val="2659"/>
              </a:lnSpc>
            </a:pPr>
            <a:endParaRPr/>
          </a:p>
        </p:txBody>
      </p:sp>
      <p:sp>
        <p:nvSpPr>
          <p:cNvPr id="8" name="AutoShape 8"/>
          <p:cNvSpPr/>
          <p:nvPr/>
        </p:nvSpPr>
        <p:spPr>
          <a:xfrm>
            <a:off x="7089193" y="9776321"/>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16" name="TextBox 16"/>
          <p:cNvSpPr txBox="1"/>
          <p:nvPr/>
        </p:nvSpPr>
        <p:spPr>
          <a:xfrm>
            <a:off x="10058400" y="560974"/>
            <a:ext cx="6375078" cy="1704313"/>
          </a:xfrm>
          <a:prstGeom prst="rect">
            <a:avLst/>
          </a:prstGeom>
        </p:spPr>
        <p:txBody>
          <a:bodyPr wrap="square" lIns="0" tIns="0" rIns="0" bIns="0" rtlCol="0" anchor="t">
            <a:spAutoFit/>
          </a:bodyPr>
          <a:lstStyle/>
          <a:p>
            <a:pPr algn="l">
              <a:lnSpc>
                <a:spcPts val="15751"/>
              </a:lnSpc>
            </a:pPr>
            <a:r>
              <a:rPr lang="en-US" sz="7200" b="1">
                <a:solidFill>
                  <a:srgbClr val="FFFFFF"/>
                </a:solidFill>
                <a:latin typeface="Barlow SemiCondensed Heavy"/>
                <a:ea typeface="Barlow SemiCondensed Heavy"/>
                <a:cs typeface="Barlow SemiCondensed Heavy"/>
                <a:sym typeface="Barlow SemiCondensed Heavy"/>
              </a:rPr>
              <a:t>TEAM-LEVEL</a:t>
            </a:r>
          </a:p>
        </p:txBody>
      </p:sp>
      <p:sp>
        <p:nvSpPr>
          <p:cNvPr id="17" name="TextBox 17"/>
          <p:cNvSpPr txBox="1"/>
          <p:nvPr/>
        </p:nvSpPr>
        <p:spPr>
          <a:xfrm>
            <a:off x="408562" y="-48726"/>
            <a:ext cx="7315201" cy="1808187"/>
          </a:xfrm>
          <a:prstGeom prst="rect">
            <a:avLst/>
          </a:prstGeom>
        </p:spPr>
        <p:txBody>
          <a:bodyPr wrap="square" lIns="0" tIns="0" rIns="0" bIns="0" rtlCol="0" anchor="t">
            <a:spAutoFit/>
          </a:bodyPr>
          <a:lstStyle/>
          <a:p>
            <a:pPr algn="l">
              <a:lnSpc>
                <a:spcPts val="15751"/>
              </a:lnSpc>
            </a:pPr>
            <a:r>
              <a:rPr lang="en-US" sz="11251" b="1">
                <a:solidFill>
                  <a:srgbClr val="EE272A"/>
                </a:solidFill>
                <a:latin typeface="Barlow SemiCondensed Bold"/>
                <a:ea typeface="Barlow SemiCondensed Bold"/>
                <a:cs typeface="Barlow SemiCondensed Bold"/>
                <a:sym typeface="Barlow SemiCondensed Bold"/>
              </a:rPr>
              <a:t>FEATURES</a:t>
            </a:r>
          </a:p>
        </p:txBody>
      </p:sp>
      <p:sp>
        <p:nvSpPr>
          <p:cNvPr id="23" name="Freeform 23"/>
          <p:cNvSpPr/>
          <p:nvPr/>
        </p:nvSpPr>
        <p:spPr>
          <a:xfrm>
            <a:off x="2978331" y="9113689"/>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5"/>
            <a:stretch>
              <a:fillRect/>
            </a:stretch>
          </a:blipFill>
        </p:spPr>
        <p:txBody>
          <a:bodyPr/>
          <a:lstStyle/>
          <a:p>
            <a:endParaRPr lang="en-CA"/>
          </a:p>
        </p:txBody>
      </p:sp>
      <p:grpSp>
        <p:nvGrpSpPr>
          <p:cNvPr id="6" name="Group 5">
            <a:extLst>
              <a:ext uri="{FF2B5EF4-FFF2-40B4-BE49-F238E27FC236}">
                <a16:creationId xmlns:a16="http://schemas.microsoft.com/office/drawing/2014/main" id="{28F240ED-76B2-FC21-C116-532878501BBE}"/>
              </a:ext>
            </a:extLst>
          </p:cNvPr>
          <p:cNvGrpSpPr/>
          <p:nvPr/>
        </p:nvGrpSpPr>
        <p:grpSpPr>
          <a:xfrm>
            <a:off x="14362793" y="6056601"/>
            <a:ext cx="5458837" cy="4553183"/>
            <a:chOff x="4233396" y="6394040"/>
            <a:chExt cx="3161235" cy="2716686"/>
          </a:xfrm>
        </p:grpSpPr>
        <p:grpSp>
          <p:nvGrpSpPr>
            <p:cNvPr id="9" name="Group 11">
              <a:extLst>
                <a:ext uri="{FF2B5EF4-FFF2-40B4-BE49-F238E27FC236}">
                  <a16:creationId xmlns:a16="http://schemas.microsoft.com/office/drawing/2014/main" id="{C3D189C0-EBAF-4B17-B33C-C2F92724D752}"/>
                </a:ext>
              </a:extLst>
            </p:cNvPr>
            <p:cNvGrpSpPr/>
            <p:nvPr/>
          </p:nvGrpSpPr>
          <p:grpSpPr>
            <a:xfrm>
              <a:off x="4233396" y="6394040"/>
              <a:ext cx="3161235" cy="2716686"/>
              <a:chOff x="0" y="0"/>
              <a:chExt cx="812800" cy="698500"/>
            </a:xfrm>
          </p:grpSpPr>
          <p:sp>
            <p:nvSpPr>
              <p:cNvPr id="12" name="Freeform 12">
                <a:extLst>
                  <a:ext uri="{FF2B5EF4-FFF2-40B4-BE49-F238E27FC236}">
                    <a16:creationId xmlns:a16="http://schemas.microsoft.com/office/drawing/2014/main" id="{335B9FDB-5D1C-A708-7041-1F0E83158A48}"/>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3" name="TextBox 13">
                <a:extLst>
                  <a:ext uri="{FF2B5EF4-FFF2-40B4-BE49-F238E27FC236}">
                    <a16:creationId xmlns:a16="http://schemas.microsoft.com/office/drawing/2014/main" id="{2A296FFE-18C3-1BAB-8DF5-8C1DCE739516}"/>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4">
              <a:extLst>
                <a:ext uri="{FF2B5EF4-FFF2-40B4-BE49-F238E27FC236}">
                  <a16:creationId xmlns:a16="http://schemas.microsoft.com/office/drawing/2014/main" id="{307E3122-0DCA-BD04-9F24-8778A9853147}"/>
                </a:ext>
              </a:extLst>
            </p:cNvPr>
            <p:cNvGrpSpPr/>
            <p:nvPr/>
          </p:nvGrpSpPr>
          <p:grpSpPr>
            <a:xfrm>
              <a:off x="4398029" y="6526205"/>
              <a:ext cx="2831968" cy="2452357"/>
              <a:chOff x="0" y="0"/>
              <a:chExt cx="4282440" cy="3708400"/>
            </a:xfrm>
          </p:grpSpPr>
          <p:sp>
            <p:nvSpPr>
              <p:cNvPr id="11" name="Freeform 15">
                <a:extLst>
                  <a:ext uri="{FF2B5EF4-FFF2-40B4-BE49-F238E27FC236}">
                    <a16:creationId xmlns:a16="http://schemas.microsoft.com/office/drawing/2014/main" id="{96B54308-FE99-C5E6-A35D-73FEE8DD8181}"/>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3334" r="-13334"/>
                </a:stretch>
              </a:blipFill>
            </p:spPr>
            <p:txBody>
              <a:bodyPr/>
              <a:lstStyle/>
              <a:p>
                <a:endParaRPr lang="en-CA"/>
              </a:p>
            </p:txBody>
          </p:sp>
        </p:grpSp>
      </p:grpSp>
      <p:pic>
        <p:nvPicPr>
          <p:cNvPr id="35" name="Picture 34" descr="A graph of a goal&#10;&#10;Description automatically generated with medium confidence">
            <a:extLst>
              <a:ext uri="{FF2B5EF4-FFF2-40B4-BE49-F238E27FC236}">
                <a16:creationId xmlns:a16="http://schemas.microsoft.com/office/drawing/2014/main" id="{AE524AF0-19FB-1636-BEF3-9B7421C160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224" y="2042699"/>
            <a:ext cx="9302404" cy="6201602"/>
          </a:xfrm>
          <a:prstGeom prst="rect">
            <a:avLst/>
          </a:prstGeom>
        </p:spPr>
      </p:pic>
      <p:sp>
        <p:nvSpPr>
          <p:cNvPr id="14" name="TextBox 18">
            <a:extLst>
              <a:ext uri="{FF2B5EF4-FFF2-40B4-BE49-F238E27FC236}">
                <a16:creationId xmlns:a16="http://schemas.microsoft.com/office/drawing/2014/main" id="{CC7A21D1-E850-F6A7-11D5-AC75B817B495}"/>
              </a:ext>
            </a:extLst>
          </p:cNvPr>
          <p:cNvSpPr txBox="1"/>
          <p:nvPr/>
        </p:nvSpPr>
        <p:spPr>
          <a:xfrm>
            <a:off x="10058400" y="2250606"/>
            <a:ext cx="5468261" cy="4573753"/>
          </a:xfrm>
          <a:prstGeom prst="rect">
            <a:avLst/>
          </a:prstGeom>
        </p:spPr>
        <p:txBody>
          <a:bodyPr wrap="square" lIns="0" tIns="0" rIns="0" bIns="0" rtlCol="0" anchor="t">
            <a:spAutoFit/>
          </a:bodyPr>
          <a:lstStyle>
            <a:defPPr>
              <a:defRPr lang="en-US"/>
            </a:defPPr>
            <a:lvl1pPr>
              <a:lnSpc>
                <a:spcPts val="4480"/>
              </a:lnSpc>
              <a:defRPr sz="3200">
                <a:solidFill>
                  <a:srgbClr val="FF0000"/>
                </a:solidFill>
                <a:latin typeface="Montserrat"/>
                <a:ea typeface="Montserrat"/>
                <a:cs typeface="Montserrat"/>
              </a:defRPr>
            </a:lvl1pPr>
          </a:lstStyle>
          <a:p>
            <a:pPr marL="457200" indent="-457200">
              <a:buFont typeface="Arial" panose="020B0604020202020204" pitchFamily="34" charset="0"/>
              <a:buChar char="•"/>
            </a:pPr>
            <a:r>
              <a:rPr lang="en-US">
                <a:solidFill>
                  <a:schemeClr val="bg1"/>
                </a:solidFill>
                <a:sym typeface="Montserrat"/>
              </a:rPr>
              <a:t>Formation frequency and variations</a:t>
            </a:r>
          </a:p>
          <a:p>
            <a:pPr marL="457200" indent="-457200">
              <a:buFont typeface="Arial" panose="020B0604020202020204" pitchFamily="34" charset="0"/>
              <a:buChar char="•"/>
            </a:pPr>
            <a:r>
              <a:rPr lang="en-US">
                <a:solidFill>
                  <a:schemeClr val="bg1"/>
                </a:solidFill>
                <a:sym typeface="Montserrat"/>
              </a:rPr>
              <a:t>Goal Score</a:t>
            </a:r>
          </a:p>
          <a:p>
            <a:pPr marL="457200" indent="-457200">
              <a:buFont typeface="Arial" panose="020B0604020202020204" pitchFamily="34" charset="0"/>
              <a:buChar char="•"/>
            </a:pPr>
            <a:r>
              <a:rPr lang="en-US">
                <a:solidFill>
                  <a:schemeClr val="bg1"/>
                </a:solidFill>
                <a:sym typeface="Montserrat"/>
              </a:rPr>
              <a:t>Ball Possession</a:t>
            </a:r>
          </a:p>
          <a:p>
            <a:pPr marL="457200" indent="-457200">
              <a:buFont typeface="Arial" panose="020B0604020202020204" pitchFamily="34" charset="0"/>
              <a:buChar char="•"/>
            </a:pPr>
            <a:r>
              <a:rPr lang="en-US">
                <a:solidFill>
                  <a:schemeClr val="bg1"/>
                </a:solidFill>
                <a:sym typeface="Montserrat"/>
              </a:rPr>
              <a:t>Attacking Patterns</a:t>
            </a:r>
          </a:p>
          <a:p>
            <a:pPr marL="457200" indent="-457200">
              <a:buFont typeface="Arial" panose="020B0604020202020204" pitchFamily="34" charset="0"/>
              <a:buChar char="•"/>
            </a:pPr>
            <a:r>
              <a:rPr lang="en-US">
                <a:solidFill>
                  <a:schemeClr val="bg1"/>
                </a:solidFill>
                <a:sym typeface="Montserrat"/>
              </a:rPr>
              <a:t>Defensive strategies</a:t>
            </a:r>
          </a:p>
          <a:p>
            <a:pPr marL="457200" indent="-457200">
              <a:buFont typeface="Arial" panose="020B0604020202020204" pitchFamily="34" charset="0"/>
              <a:buChar char="•"/>
            </a:pPr>
            <a:r>
              <a:rPr lang="en-US">
                <a:solidFill>
                  <a:schemeClr val="bg1"/>
                </a:solidFill>
                <a:sym typeface="Montserrat"/>
              </a:rPr>
              <a:t>Offensive effectiveness</a:t>
            </a:r>
          </a:p>
          <a:p>
            <a:pPr marL="457200" indent="-457200">
              <a:buFont typeface="Arial" panose="020B0604020202020204" pitchFamily="34" charset="0"/>
              <a:buChar char="•"/>
            </a:pPr>
            <a:r>
              <a:rPr lang="en-US">
                <a:solidFill>
                  <a:schemeClr val="bg1"/>
                </a:solidFill>
                <a:sym typeface="Montserrat"/>
              </a:rPr>
              <a:t>Defensive effectiveness</a:t>
            </a:r>
          </a:p>
        </p:txBody>
      </p:sp>
      <p:pic>
        <p:nvPicPr>
          <p:cNvPr id="38" name="Video 37">
            <a:hlinkClick r:id="" action="ppaction://media"/>
            <a:extLst>
              <a:ext uri="{FF2B5EF4-FFF2-40B4-BE49-F238E27FC236}">
                <a16:creationId xmlns:a16="http://schemas.microsoft.com/office/drawing/2014/main" id="{0BFE2F08-A54F-413D-D73F-90AE7B53F7A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2500" r="12500"/>
          <a:stretch>
            <a:fillRect/>
          </a:stretch>
        </p:blipFill>
        <p:spPr>
          <a:xfrm>
            <a:off x="16337826" y="3827532"/>
            <a:ext cx="1638300" cy="1638300"/>
          </a:xfrm>
          <a:prstGeom prst="ellipse">
            <a:avLst/>
          </a:prstGeom>
        </p:spPr>
      </p:pic>
    </p:spTree>
    <p:extLst>
      <p:ext uri="{BB962C8B-B14F-4D97-AF65-F5344CB8AC3E}">
        <p14:creationId xmlns:p14="http://schemas.microsoft.com/office/powerpoint/2010/main" val="1994752657"/>
      </p:ext>
    </p:extLst>
  </p:cSld>
  <p:clrMapOvr>
    <a:masterClrMapping/>
  </p:clrMapOvr>
  <mc:AlternateContent xmlns:mc="http://schemas.openxmlformats.org/markup-compatibility/2006">
    <mc:Choice xmlns:p14="http://schemas.microsoft.com/office/powerpoint/2010/main" Requires="p14">
      <p:transition spd="slow" p14:dur="2000" advTm="23284"/>
    </mc:Choice>
    <mc:Fallback>
      <p:transition spd="slow" advTm="23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8"/>
                </p:tgtEl>
              </p:cMediaNode>
            </p:video>
            <p:seq concurrent="1" nextAc="seek">
              <p:cTn id="8" restart="whenNotActive" fill="hold" evtFilter="cancelBubble" nodeType="interactiveSeq">
                <p:stCondLst>
                  <p:cond evt="onClick" delay="0">
                    <p:tgtEl>
                      <p:spTgt spid="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
                                        </p:tgtEl>
                                      </p:cBhvr>
                                    </p:cmd>
                                  </p:childTnLst>
                                </p:cTn>
                              </p:par>
                            </p:childTnLst>
                          </p:cTn>
                        </p:par>
                      </p:childTnLst>
                    </p:cTn>
                  </p:par>
                </p:childTnLst>
              </p:cTn>
              <p:nextCondLst>
                <p:cond evt="onClick" delay="0">
                  <p:tgtEl>
                    <p:spTgt spid="3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18045643">
            <a:off x="1229959" y="-4437753"/>
            <a:ext cx="16608485" cy="16029509"/>
            <a:chOff x="-85212" y="-38100"/>
            <a:chExt cx="4374251" cy="4221762"/>
          </a:xfrm>
        </p:grpSpPr>
        <p:sp>
          <p:nvSpPr>
            <p:cNvPr id="3" name="Freeform 3"/>
            <p:cNvSpPr/>
            <p:nvPr/>
          </p:nvSpPr>
          <p:spPr>
            <a:xfrm>
              <a:off x="-85212" y="3556753"/>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4" name="TextBox 4"/>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831605" y="-2960237"/>
            <a:ext cx="6994488" cy="3815605"/>
          </a:xfrm>
          <a:prstGeom prst="rect">
            <a:avLst/>
          </a:prstGeom>
        </p:spPr>
        <p:txBody>
          <a:bodyPr lIns="50800" tIns="50800" rIns="50800" bIns="50800" rtlCol="0" anchor="ctr"/>
          <a:lstStyle/>
          <a:p>
            <a:pPr algn="ctr">
              <a:lnSpc>
                <a:spcPts val="2659"/>
              </a:lnSpc>
            </a:pPr>
            <a:endParaRPr/>
          </a:p>
        </p:txBody>
      </p:sp>
      <p:sp>
        <p:nvSpPr>
          <p:cNvPr id="8" name="AutoShape 8"/>
          <p:cNvSpPr/>
          <p:nvPr/>
        </p:nvSpPr>
        <p:spPr>
          <a:xfrm>
            <a:off x="4357919" y="9643340"/>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17" name="TextBox 17"/>
          <p:cNvSpPr txBox="1"/>
          <p:nvPr/>
        </p:nvSpPr>
        <p:spPr>
          <a:xfrm>
            <a:off x="408562" y="-48726"/>
            <a:ext cx="7315201" cy="1808187"/>
          </a:xfrm>
          <a:prstGeom prst="rect">
            <a:avLst/>
          </a:prstGeom>
        </p:spPr>
        <p:txBody>
          <a:bodyPr wrap="square" lIns="0" tIns="0" rIns="0" bIns="0" rtlCol="0" anchor="t">
            <a:spAutoFit/>
          </a:bodyPr>
          <a:lstStyle/>
          <a:p>
            <a:pPr algn="l">
              <a:lnSpc>
                <a:spcPts val="15751"/>
              </a:lnSpc>
            </a:pPr>
            <a:r>
              <a:rPr lang="en-US" sz="11251" b="1">
                <a:solidFill>
                  <a:srgbClr val="EE272A"/>
                </a:solidFill>
                <a:latin typeface="Barlow SemiCondensed Bold"/>
                <a:ea typeface="Barlow SemiCondensed Bold"/>
                <a:cs typeface="Barlow SemiCondensed Bold"/>
                <a:sym typeface="Barlow SemiCondensed Bold"/>
              </a:rPr>
              <a:t>FEATURES</a:t>
            </a:r>
          </a:p>
        </p:txBody>
      </p:sp>
      <p:sp>
        <p:nvSpPr>
          <p:cNvPr id="23" name="Freeform 23"/>
          <p:cNvSpPr/>
          <p:nvPr/>
        </p:nvSpPr>
        <p:spPr>
          <a:xfrm>
            <a:off x="4477292" y="8533273"/>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5"/>
            <a:stretch>
              <a:fillRect/>
            </a:stretch>
          </a:blipFill>
        </p:spPr>
        <p:txBody>
          <a:bodyPr/>
          <a:lstStyle/>
          <a:p>
            <a:endParaRPr lang="en-CA"/>
          </a:p>
        </p:txBody>
      </p:sp>
      <p:sp>
        <p:nvSpPr>
          <p:cNvPr id="6" name="TextBox 16"/>
          <p:cNvSpPr txBox="1"/>
          <p:nvPr/>
        </p:nvSpPr>
        <p:spPr>
          <a:xfrm>
            <a:off x="537958" y="1310206"/>
            <a:ext cx="8716979" cy="1704313"/>
          </a:xfrm>
          <a:prstGeom prst="rect">
            <a:avLst/>
          </a:prstGeom>
        </p:spPr>
        <p:txBody>
          <a:bodyPr wrap="square" lIns="0" tIns="0" rIns="0" bIns="0" rtlCol="0" anchor="t">
            <a:spAutoFit/>
          </a:bodyPr>
          <a:lstStyle>
            <a:defPPr>
              <a:defRPr lang="en-US"/>
            </a:defPPr>
            <a:lvl1pPr>
              <a:lnSpc>
                <a:spcPts val="15751"/>
              </a:lnSpc>
              <a:defRPr sz="7200" b="1">
                <a:solidFill>
                  <a:srgbClr val="FFFFFF"/>
                </a:solidFill>
                <a:latin typeface="Barlow SemiCondensed Heavy"/>
                <a:ea typeface="Barlow SemiCondensed Heavy"/>
                <a:cs typeface="Barlow SemiCondensed Heavy"/>
              </a:defRPr>
            </a:lvl1pPr>
          </a:lstStyle>
          <a:p>
            <a:r>
              <a:rPr lang="en-US">
                <a:sym typeface="Montserrat"/>
              </a:rPr>
              <a:t>MATCH CONTEXT</a:t>
            </a:r>
          </a:p>
        </p:txBody>
      </p:sp>
      <p:sp>
        <p:nvSpPr>
          <p:cNvPr id="9" name="TextBox 18">
            <a:extLst>
              <a:ext uri="{FF2B5EF4-FFF2-40B4-BE49-F238E27FC236}">
                <a16:creationId xmlns:a16="http://schemas.microsoft.com/office/drawing/2014/main" id="{0CBFCB4A-6E57-330C-8544-1368A818A5BD}"/>
              </a:ext>
            </a:extLst>
          </p:cNvPr>
          <p:cNvSpPr txBox="1"/>
          <p:nvPr/>
        </p:nvSpPr>
        <p:spPr>
          <a:xfrm>
            <a:off x="433787" y="3436673"/>
            <a:ext cx="6984034" cy="4431983"/>
          </a:xfrm>
          <a:prstGeom prst="rect">
            <a:avLst/>
          </a:prstGeom>
        </p:spPr>
        <p:txBody>
          <a:bodyPr wrap="square" lIns="0" tIns="0" rIns="0" bIns="0" rtlCol="0" anchor="t">
            <a:spAutoFit/>
          </a:bodyPr>
          <a:lstStyle/>
          <a:p>
            <a:pPr marL="457200" indent="-457200" algn="l">
              <a:buFont typeface="Arial" panose="020B0604020202020204" pitchFamily="34" charset="0"/>
              <a:buChar char="•"/>
            </a:pPr>
            <a:r>
              <a:rPr lang="en-US" sz="3200">
                <a:solidFill>
                  <a:schemeClr val="bg1"/>
                </a:solidFill>
                <a:latin typeface="Montserrat"/>
                <a:ea typeface="Montserrat"/>
                <a:cs typeface="Montserrat"/>
                <a:sym typeface="Montserrat"/>
              </a:rPr>
              <a:t>Home/away performance differences</a:t>
            </a:r>
          </a:p>
          <a:p>
            <a:pPr marL="457200" indent="-457200" algn="l">
              <a:buFont typeface="Arial" panose="020B0604020202020204" pitchFamily="34" charset="0"/>
              <a:buChar char="•"/>
            </a:pPr>
            <a:r>
              <a:rPr lang="en-US" sz="3200">
                <a:solidFill>
                  <a:schemeClr val="bg1"/>
                </a:solidFill>
                <a:latin typeface="Montserrat"/>
                <a:ea typeface="Montserrat"/>
                <a:cs typeface="Montserrat"/>
                <a:sym typeface="Montserrat"/>
              </a:rPr>
              <a:t>Performance against different playing styles</a:t>
            </a:r>
          </a:p>
          <a:p>
            <a:pPr marL="457200" indent="-457200" algn="l">
              <a:buFont typeface="Arial" panose="020B0604020202020204" pitchFamily="34" charset="0"/>
              <a:buChar char="•"/>
            </a:pPr>
            <a:r>
              <a:rPr lang="en-US" sz="3200">
                <a:solidFill>
                  <a:schemeClr val="bg1"/>
                </a:solidFill>
                <a:latin typeface="Montserrat"/>
                <a:ea typeface="Montserrat"/>
                <a:cs typeface="Montserrat"/>
                <a:sym typeface="Montserrat"/>
              </a:rPr>
              <a:t>Weather conditions and their impact on team performance</a:t>
            </a:r>
          </a:p>
          <a:p>
            <a:pPr marL="457200" indent="-457200" algn="l">
              <a:buFont typeface="Arial" panose="020B0604020202020204" pitchFamily="34" charset="0"/>
              <a:buChar char="•"/>
            </a:pPr>
            <a:r>
              <a:rPr lang="en-US" sz="3200">
                <a:solidFill>
                  <a:schemeClr val="bg1"/>
                </a:solidFill>
                <a:latin typeface="Montserrat"/>
                <a:ea typeface="Montserrat"/>
                <a:cs typeface="Montserrat"/>
                <a:sym typeface="Montserrat"/>
              </a:rPr>
              <a:t>Time-based performance (e.g., first half vs. second half, performance in final minutes)</a:t>
            </a:r>
          </a:p>
        </p:txBody>
      </p:sp>
      <p:sp>
        <p:nvSpPr>
          <p:cNvPr id="25" name="Freeform 10">
            <a:extLst>
              <a:ext uri="{FF2B5EF4-FFF2-40B4-BE49-F238E27FC236}">
                <a16:creationId xmlns:a16="http://schemas.microsoft.com/office/drawing/2014/main" id="{89F16C4C-13A5-97B4-194F-01A89335887E}"/>
              </a:ext>
            </a:extLst>
          </p:cNvPr>
          <p:cNvSpPr/>
          <p:nvPr/>
        </p:nvSpPr>
        <p:spPr>
          <a:xfrm>
            <a:off x="-4314" y="8014676"/>
            <a:ext cx="3438658" cy="2512138"/>
          </a:xfrm>
          <a:custGeom>
            <a:avLst/>
            <a:gdLst/>
            <a:ahLst/>
            <a:cxnLst/>
            <a:rect l="l" t="t" r="r" b="b"/>
            <a:pathLst>
              <a:path w="3552190" h="2809240">
                <a:moveTo>
                  <a:pt x="3539490" y="2785110"/>
                </a:moveTo>
                <a:lnTo>
                  <a:pt x="3388360" y="2785110"/>
                </a:lnTo>
                <a:lnTo>
                  <a:pt x="3329940" y="2754630"/>
                </a:lnTo>
                <a:lnTo>
                  <a:pt x="222250" y="2777490"/>
                </a:lnTo>
                <a:lnTo>
                  <a:pt x="163830" y="2807970"/>
                </a:lnTo>
                <a:lnTo>
                  <a:pt x="7620" y="2809240"/>
                </a:lnTo>
                <a:lnTo>
                  <a:pt x="7620" y="1851660"/>
                </a:lnTo>
                <a:cubicBezTo>
                  <a:pt x="7620" y="1851660"/>
                  <a:pt x="0" y="1442720"/>
                  <a:pt x="7620" y="1189990"/>
                </a:cubicBezTo>
                <a:cubicBezTo>
                  <a:pt x="15240" y="937260"/>
                  <a:pt x="7620" y="798830"/>
                  <a:pt x="7620" y="798830"/>
                </a:cubicBezTo>
                <a:lnTo>
                  <a:pt x="6350" y="533400"/>
                </a:lnTo>
                <a:lnTo>
                  <a:pt x="6350" y="0"/>
                </a:lnTo>
                <a:lnTo>
                  <a:pt x="441960" y="0"/>
                </a:lnTo>
                <a:lnTo>
                  <a:pt x="529590" y="41910"/>
                </a:lnTo>
                <a:cubicBezTo>
                  <a:pt x="529590" y="41910"/>
                  <a:pt x="1482090" y="19050"/>
                  <a:pt x="1705610" y="38100"/>
                </a:cubicBezTo>
                <a:cubicBezTo>
                  <a:pt x="1929130" y="57150"/>
                  <a:pt x="3082290" y="41910"/>
                  <a:pt x="3082290" y="41910"/>
                </a:cubicBezTo>
                <a:lnTo>
                  <a:pt x="3134360" y="0"/>
                </a:lnTo>
                <a:lnTo>
                  <a:pt x="3540760" y="0"/>
                </a:lnTo>
                <a:lnTo>
                  <a:pt x="3540760" y="727710"/>
                </a:lnTo>
                <a:cubicBezTo>
                  <a:pt x="3540760" y="727710"/>
                  <a:pt x="3548380" y="716280"/>
                  <a:pt x="3540760" y="1013460"/>
                </a:cubicBezTo>
                <a:cubicBezTo>
                  <a:pt x="3533140" y="1310640"/>
                  <a:pt x="3540760" y="1362710"/>
                  <a:pt x="3540760" y="1362710"/>
                </a:cubicBezTo>
                <a:cubicBezTo>
                  <a:pt x="3540760" y="1362710"/>
                  <a:pt x="3552190" y="1604010"/>
                  <a:pt x="3540760" y="1762760"/>
                </a:cubicBezTo>
                <a:cubicBezTo>
                  <a:pt x="3528060" y="1924050"/>
                  <a:pt x="3539490" y="2785110"/>
                  <a:pt x="3539490" y="2785110"/>
                </a:cubicBezTo>
                <a:close/>
              </a:path>
            </a:pathLst>
          </a:custGeom>
          <a:blipFill>
            <a:blip r:embed="rId6"/>
            <a:stretch>
              <a:fillRect l="-24959" r="-24959"/>
            </a:stretch>
          </a:blipFill>
        </p:spPr>
        <p:txBody>
          <a:bodyPr/>
          <a:lstStyle/>
          <a:p>
            <a:endParaRPr lang="en-CA"/>
          </a:p>
        </p:txBody>
      </p:sp>
      <p:pic>
        <p:nvPicPr>
          <p:cNvPr id="28" name="Picture 27" descr="A graph of different colored bars&#10;&#10;Description automatically generated">
            <a:extLst>
              <a:ext uri="{FF2B5EF4-FFF2-40B4-BE49-F238E27FC236}">
                <a16:creationId xmlns:a16="http://schemas.microsoft.com/office/drawing/2014/main" id="{89FE61F3-EEE9-B8BF-E52F-A5048E70B0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2831" y="2164189"/>
            <a:ext cx="9123570" cy="5957954"/>
          </a:xfrm>
          <a:prstGeom prst="rect">
            <a:avLst/>
          </a:prstGeom>
        </p:spPr>
      </p:pic>
      <p:pic>
        <p:nvPicPr>
          <p:cNvPr id="69" name="Video 68">
            <a:hlinkClick r:id="" action="ppaction://media"/>
            <a:extLst>
              <a:ext uri="{FF2B5EF4-FFF2-40B4-BE49-F238E27FC236}">
                <a16:creationId xmlns:a16="http://schemas.microsoft.com/office/drawing/2014/main" id="{55DAABC5-522F-6EF1-7F48-82A1D765EDC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2500" r="12500"/>
          <a:stretch>
            <a:fillRect/>
          </a:stretch>
        </p:blipFill>
        <p:spPr>
          <a:xfrm>
            <a:off x="15925800" y="8343900"/>
            <a:ext cx="1638300" cy="1638300"/>
          </a:xfrm>
          <a:prstGeom prst="ellipse">
            <a:avLst/>
          </a:prstGeom>
        </p:spPr>
      </p:pic>
    </p:spTree>
    <p:extLst>
      <p:ext uri="{BB962C8B-B14F-4D97-AF65-F5344CB8AC3E}">
        <p14:creationId xmlns:p14="http://schemas.microsoft.com/office/powerpoint/2010/main" val="3028881858"/>
      </p:ext>
    </p:extLst>
  </p:cSld>
  <p:clrMapOvr>
    <a:masterClrMapping/>
  </p:clrMapOvr>
  <mc:AlternateContent xmlns:mc="http://schemas.openxmlformats.org/markup-compatibility/2006">
    <mc:Choice xmlns:p14="http://schemas.microsoft.com/office/powerpoint/2010/main" Requires="p14">
      <p:transition spd="slow" p14:dur="2000" advTm="25926"/>
    </mc:Choice>
    <mc:Fallback>
      <p:transition spd="slow" advTm="25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9"/>
                </p:tgtEl>
              </p:cMediaNode>
            </p:video>
            <p:seq concurrent="1" nextAc="seek">
              <p:cTn id="8" restart="whenNotActive" fill="hold" evtFilter="cancelBubble" nodeType="interactiveSeq">
                <p:stCondLst>
                  <p:cond evt="onClick" delay="0">
                    <p:tgtEl>
                      <p:spTgt spid="6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9"/>
                                        </p:tgtEl>
                                      </p:cBhvr>
                                    </p:cmd>
                                  </p:childTnLst>
                                </p:cTn>
                              </p:par>
                            </p:childTnLst>
                          </p:cTn>
                        </p:par>
                      </p:childTnLst>
                    </p:cTn>
                  </p:par>
                </p:childTnLst>
              </p:cTn>
              <p:nextCondLst>
                <p:cond evt="onClick" delay="0">
                  <p:tgtEl>
                    <p:spTgt spid="6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3554357">
            <a:off x="387450" y="-12159741"/>
            <a:ext cx="16608485" cy="16029509"/>
            <a:chOff x="-85212" y="-38100"/>
            <a:chExt cx="4374251" cy="4221762"/>
          </a:xfrm>
        </p:grpSpPr>
        <p:sp>
          <p:nvSpPr>
            <p:cNvPr id="3" name="Freeform 3"/>
            <p:cNvSpPr/>
            <p:nvPr/>
          </p:nvSpPr>
          <p:spPr>
            <a:xfrm>
              <a:off x="-85212" y="3556753"/>
              <a:ext cx="4289039" cy="626909"/>
            </a:xfrm>
            <a:custGeom>
              <a:avLst/>
              <a:gdLst/>
              <a:ahLst/>
              <a:cxnLst/>
              <a:rect l="l" t="t" r="r" b="b"/>
              <a:pathLst>
                <a:path w="4289039" h="626909">
                  <a:moveTo>
                    <a:pt x="0" y="0"/>
                  </a:moveTo>
                  <a:lnTo>
                    <a:pt x="4289039" y="0"/>
                  </a:lnTo>
                  <a:lnTo>
                    <a:pt x="4289039" y="626909"/>
                  </a:lnTo>
                  <a:lnTo>
                    <a:pt x="0" y="626909"/>
                  </a:lnTo>
                  <a:close/>
                </a:path>
              </a:pathLst>
            </a:custGeom>
            <a:solidFill>
              <a:srgbClr val="EE272A">
                <a:alpha val="27843"/>
              </a:srgbClr>
            </a:solidFill>
          </p:spPr>
          <p:txBody>
            <a:bodyPr/>
            <a:lstStyle/>
            <a:p>
              <a:endParaRPr lang="en-CA"/>
            </a:p>
          </p:txBody>
        </p:sp>
        <p:sp>
          <p:nvSpPr>
            <p:cNvPr id="4" name="TextBox 4"/>
            <p:cNvSpPr txBox="1"/>
            <p:nvPr/>
          </p:nvSpPr>
          <p:spPr>
            <a:xfrm>
              <a:off x="0" y="-38100"/>
              <a:ext cx="4289039" cy="66500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831605" y="-2960237"/>
            <a:ext cx="6994488" cy="3815605"/>
          </a:xfrm>
          <a:prstGeom prst="rect">
            <a:avLst/>
          </a:prstGeom>
        </p:spPr>
        <p:txBody>
          <a:bodyPr lIns="50800" tIns="50800" rIns="50800" bIns="50800" rtlCol="0" anchor="ctr"/>
          <a:lstStyle/>
          <a:p>
            <a:pPr algn="ctr">
              <a:lnSpc>
                <a:spcPts val="2659"/>
              </a:lnSpc>
            </a:pPr>
            <a:endParaRPr/>
          </a:p>
        </p:txBody>
      </p:sp>
      <p:sp>
        <p:nvSpPr>
          <p:cNvPr id="8" name="AutoShape 8"/>
          <p:cNvSpPr/>
          <p:nvPr/>
        </p:nvSpPr>
        <p:spPr>
          <a:xfrm>
            <a:off x="7089193" y="9776321"/>
            <a:ext cx="11201030" cy="19050"/>
          </a:xfrm>
          <a:prstGeom prst="line">
            <a:avLst/>
          </a:prstGeom>
          <a:ln w="19050" cap="flat">
            <a:solidFill>
              <a:srgbClr val="FFFFFF"/>
            </a:solidFill>
            <a:prstDash val="solid"/>
            <a:headEnd type="none" w="sm" len="sm"/>
            <a:tailEnd type="none" w="sm" len="sm"/>
          </a:ln>
        </p:spPr>
        <p:txBody>
          <a:bodyPr/>
          <a:lstStyle/>
          <a:p>
            <a:endParaRPr lang="en-CA"/>
          </a:p>
        </p:txBody>
      </p:sp>
      <p:sp>
        <p:nvSpPr>
          <p:cNvPr id="17" name="TextBox 17"/>
          <p:cNvSpPr txBox="1"/>
          <p:nvPr/>
        </p:nvSpPr>
        <p:spPr>
          <a:xfrm>
            <a:off x="408562" y="-48726"/>
            <a:ext cx="7315201" cy="1808187"/>
          </a:xfrm>
          <a:prstGeom prst="rect">
            <a:avLst/>
          </a:prstGeom>
        </p:spPr>
        <p:txBody>
          <a:bodyPr wrap="square" lIns="0" tIns="0" rIns="0" bIns="0" rtlCol="0" anchor="t">
            <a:spAutoFit/>
          </a:bodyPr>
          <a:lstStyle/>
          <a:p>
            <a:pPr algn="l">
              <a:lnSpc>
                <a:spcPts val="15751"/>
              </a:lnSpc>
            </a:pPr>
            <a:r>
              <a:rPr lang="en-US" sz="11251" b="1">
                <a:solidFill>
                  <a:srgbClr val="EE272A"/>
                </a:solidFill>
                <a:latin typeface="Barlow SemiCondensed Bold"/>
                <a:ea typeface="Barlow SemiCondensed Bold"/>
                <a:cs typeface="Barlow SemiCondensed Bold"/>
                <a:sym typeface="Barlow SemiCondensed Bold"/>
              </a:rPr>
              <a:t>FEATURES</a:t>
            </a:r>
          </a:p>
        </p:txBody>
      </p:sp>
      <p:sp>
        <p:nvSpPr>
          <p:cNvPr id="23" name="Freeform 23"/>
          <p:cNvSpPr/>
          <p:nvPr/>
        </p:nvSpPr>
        <p:spPr>
          <a:xfrm>
            <a:off x="15539463" y="290882"/>
            <a:ext cx="2579455" cy="1088853"/>
          </a:xfrm>
          <a:custGeom>
            <a:avLst/>
            <a:gdLst/>
            <a:ahLst/>
            <a:cxnLst/>
            <a:rect l="l" t="t" r="r" b="b"/>
            <a:pathLst>
              <a:path w="2579455" h="1088853">
                <a:moveTo>
                  <a:pt x="0" y="0"/>
                </a:moveTo>
                <a:lnTo>
                  <a:pt x="2579456" y="0"/>
                </a:lnTo>
                <a:lnTo>
                  <a:pt x="2579456" y="1088853"/>
                </a:lnTo>
                <a:lnTo>
                  <a:pt x="0" y="1088853"/>
                </a:lnTo>
                <a:lnTo>
                  <a:pt x="0" y="0"/>
                </a:lnTo>
                <a:close/>
              </a:path>
            </a:pathLst>
          </a:custGeom>
          <a:blipFill>
            <a:blip r:embed="rId5"/>
            <a:stretch>
              <a:fillRect/>
            </a:stretch>
          </a:blipFill>
        </p:spPr>
        <p:txBody>
          <a:bodyPr/>
          <a:lstStyle/>
          <a:p>
            <a:endParaRPr lang="en-CA"/>
          </a:p>
        </p:txBody>
      </p:sp>
      <p:grpSp>
        <p:nvGrpSpPr>
          <p:cNvPr id="6" name="Group 5">
            <a:extLst>
              <a:ext uri="{FF2B5EF4-FFF2-40B4-BE49-F238E27FC236}">
                <a16:creationId xmlns:a16="http://schemas.microsoft.com/office/drawing/2014/main" id="{28F240ED-76B2-FC21-C116-532878501BBE}"/>
              </a:ext>
            </a:extLst>
          </p:cNvPr>
          <p:cNvGrpSpPr/>
          <p:nvPr/>
        </p:nvGrpSpPr>
        <p:grpSpPr>
          <a:xfrm>
            <a:off x="13329271" y="7436599"/>
            <a:ext cx="5458837" cy="4553183"/>
            <a:chOff x="4233396" y="6394040"/>
            <a:chExt cx="3161235" cy="2716686"/>
          </a:xfrm>
        </p:grpSpPr>
        <p:grpSp>
          <p:nvGrpSpPr>
            <p:cNvPr id="9" name="Group 11">
              <a:extLst>
                <a:ext uri="{FF2B5EF4-FFF2-40B4-BE49-F238E27FC236}">
                  <a16:creationId xmlns:a16="http://schemas.microsoft.com/office/drawing/2014/main" id="{C3D189C0-EBAF-4B17-B33C-C2F92724D752}"/>
                </a:ext>
              </a:extLst>
            </p:cNvPr>
            <p:cNvGrpSpPr/>
            <p:nvPr/>
          </p:nvGrpSpPr>
          <p:grpSpPr>
            <a:xfrm>
              <a:off x="4233396" y="6394040"/>
              <a:ext cx="3161235" cy="2716686"/>
              <a:chOff x="0" y="0"/>
              <a:chExt cx="812800" cy="698500"/>
            </a:xfrm>
          </p:grpSpPr>
          <p:sp>
            <p:nvSpPr>
              <p:cNvPr id="12" name="Freeform 12">
                <a:extLst>
                  <a:ext uri="{FF2B5EF4-FFF2-40B4-BE49-F238E27FC236}">
                    <a16:creationId xmlns:a16="http://schemas.microsoft.com/office/drawing/2014/main" id="{335B9FDB-5D1C-A708-7041-1F0E83158A48}"/>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EE272A"/>
              </a:solidFill>
            </p:spPr>
            <p:txBody>
              <a:bodyPr/>
              <a:lstStyle/>
              <a:p>
                <a:endParaRPr lang="en-CA"/>
              </a:p>
            </p:txBody>
          </p:sp>
          <p:sp>
            <p:nvSpPr>
              <p:cNvPr id="13" name="TextBox 13">
                <a:extLst>
                  <a:ext uri="{FF2B5EF4-FFF2-40B4-BE49-F238E27FC236}">
                    <a16:creationId xmlns:a16="http://schemas.microsoft.com/office/drawing/2014/main" id="{2A296FFE-18C3-1BAB-8DF5-8C1DCE739516}"/>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4">
              <a:extLst>
                <a:ext uri="{FF2B5EF4-FFF2-40B4-BE49-F238E27FC236}">
                  <a16:creationId xmlns:a16="http://schemas.microsoft.com/office/drawing/2014/main" id="{307E3122-0DCA-BD04-9F24-8778A9853147}"/>
                </a:ext>
              </a:extLst>
            </p:cNvPr>
            <p:cNvGrpSpPr/>
            <p:nvPr/>
          </p:nvGrpSpPr>
          <p:grpSpPr>
            <a:xfrm>
              <a:off x="4398029" y="6526205"/>
              <a:ext cx="2831968" cy="2452357"/>
              <a:chOff x="0" y="0"/>
              <a:chExt cx="4282440" cy="3708400"/>
            </a:xfrm>
          </p:grpSpPr>
          <p:sp>
            <p:nvSpPr>
              <p:cNvPr id="11" name="Freeform 15">
                <a:extLst>
                  <a:ext uri="{FF2B5EF4-FFF2-40B4-BE49-F238E27FC236}">
                    <a16:creationId xmlns:a16="http://schemas.microsoft.com/office/drawing/2014/main" id="{96B54308-FE99-C5E6-A35D-73FEE8DD8181}"/>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3334" r="-13334"/>
                </a:stretch>
              </a:blipFill>
            </p:spPr>
            <p:txBody>
              <a:bodyPr/>
              <a:lstStyle/>
              <a:p>
                <a:endParaRPr lang="en-CA"/>
              </a:p>
            </p:txBody>
          </p:sp>
        </p:grpSp>
      </p:grpSp>
      <p:sp>
        <p:nvSpPr>
          <p:cNvPr id="5" name="TextBox 18">
            <a:extLst>
              <a:ext uri="{FF2B5EF4-FFF2-40B4-BE49-F238E27FC236}">
                <a16:creationId xmlns:a16="http://schemas.microsoft.com/office/drawing/2014/main" id="{A40F0A94-83A4-011E-D8F1-3754170B7274}"/>
              </a:ext>
            </a:extLst>
          </p:cNvPr>
          <p:cNvSpPr txBox="1"/>
          <p:nvPr/>
        </p:nvSpPr>
        <p:spPr>
          <a:xfrm>
            <a:off x="12895806" y="2491575"/>
            <a:ext cx="5287313" cy="3996672"/>
          </a:xfrm>
          <a:prstGeom prst="rect">
            <a:avLst/>
          </a:prstGeom>
        </p:spPr>
        <p:txBody>
          <a:bodyPr wrap="square" lIns="0" tIns="0" rIns="0" bIns="0" rtlCol="0" anchor="t">
            <a:spAutoFit/>
          </a:bodyPr>
          <a:lstStyle>
            <a:defPPr>
              <a:defRPr lang="en-US"/>
            </a:defPPr>
            <a:lvl1pPr>
              <a:lnSpc>
                <a:spcPts val="4480"/>
              </a:lnSpc>
              <a:defRPr sz="3200">
                <a:solidFill>
                  <a:srgbClr val="FF0000"/>
                </a:solidFill>
                <a:latin typeface="Montserrat"/>
                <a:ea typeface="Montserrat"/>
                <a:cs typeface="Montserrat"/>
              </a:defRPr>
            </a:lvl1pPr>
          </a:lstStyle>
          <a:p>
            <a:pPr marL="457200" indent="-457200">
              <a:buFont typeface="Arial" panose="020B0604020202020204" pitchFamily="34" charset="0"/>
              <a:buChar char="•"/>
            </a:pPr>
            <a:r>
              <a:rPr lang="en-US">
                <a:solidFill>
                  <a:schemeClr val="bg1"/>
                </a:solidFill>
                <a:sym typeface="Montserrat"/>
              </a:rPr>
              <a:t>Formation frequency and variations</a:t>
            </a:r>
          </a:p>
          <a:p>
            <a:pPr marL="457200" indent="-457200">
              <a:buFont typeface="Arial" panose="020B0604020202020204" pitchFamily="34" charset="0"/>
              <a:buChar char="•"/>
            </a:pPr>
            <a:r>
              <a:rPr lang="en-US">
                <a:solidFill>
                  <a:schemeClr val="bg1"/>
                </a:solidFill>
                <a:sym typeface="Montserrat"/>
              </a:rPr>
              <a:t>Ball Possession</a:t>
            </a:r>
          </a:p>
          <a:p>
            <a:pPr marL="457200" indent="-457200">
              <a:buFont typeface="Arial" panose="020B0604020202020204" pitchFamily="34" charset="0"/>
              <a:buChar char="•"/>
            </a:pPr>
            <a:r>
              <a:rPr lang="en-US">
                <a:solidFill>
                  <a:schemeClr val="bg1"/>
                </a:solidFill>
                <a:sym typeface="Montserrat"/>
              </a:rPr>
              <a:t>Attacking Patterns</a:t>
            </a:r>
          </a:p>
          <a:p>
            <a:pPr marL="457200" indent="-457200">
              <a:buFont typeface="Arial" panose="020B0604020202020204" pitchFamily="34" charset="0"/>
              <a:buChar char="•"/>
            </a:pPr>
            <a:r>
              <a:rPr lang="en-US">
                <a:solidFill>
                  <a:schemeClr val="bg1"/>
                </a:solidFill>
                <a:sym typeface="Montserrat"/>
              </a:rPr>
              <a:t>Defensive strategies</a:t>
            </a:r>
          </a:p>
          <a:p>
            <a:pPr marL="457200" indent="-457200">
              <a:buFont typeface="Arial" panose="020B0604020202020204" pitchFamily="34" charset="0"/>
              <a:buChar char="•"/>
            </a:pPr>
            <a:r>
              <a:rPr lang="en-US">
                <a:solidFill>
                  <a:schemeClr val="bg1"/>
                </a:solidFill>
                <a:sym typeface="Montserrat"/>
              </a:rPr>
              <a:t>Offensive effectiveness</a:t>
            </a:r>
          </a:p>
          <a:p>
            <a:pPr marL="457200" indent="-457200">
              <a:buFont typeface="Arial" panose="020B0604020202020204" pitchFamily="34" charset="0"/>
              <a:buChar char="•"/>
            </a:pPr>
            <a:r>
              <a:rPr lang="en-US">
                <a:solidFill>
                  <a:schemeClr val="bg1"/>
                </a:solidFill>
                <a:sym typeface="Montserrat"/>
              </a:rPr>
              <a:t>Defensive effectiveness</a:t>
            </a:r>
            <a:endParaRPr lang="en-US">
              <a:sym typeface="Montserrat"/>
            </a:endParaRPr>
          </a:p>
        </p:txBody>
      </p:sp>
      <p:sp>
        <p:nvSpPr>
          <p:cNvPr id="15" name="TextBox 16">
            <a:extLst>
              <a:ext uri="{FF2B5EF4-FFF2-40B4-BE49-F238E27FC236}">
                <a16:creationId xmlns:a16="http://schemas.microsoft.com/office/drawing/2014/main" id="{E3D4C127-8104-82E3-A6C7-0CFDCDCFA567}"/>
              </a:ext>
            </a:extLst>
          </p:cNvPr>
          <p:cNvSpPr txBox="1"/>
          <p:nvPr/>
        </p:nvSpPr>
        <p:spPr>
          <a:xfrm>
            <a:off x="404551" y="1181100"/>
            <a:ext cx="6528907" cy="1704313"/>
          </a:xfrm>
          <a:prstGeom prst="rect">
            <a:avLst/>
          </a:prstGeom>
        </p:spPr>
        <p:txBody>
          <a:bodyPr wrap="square" lIns="0" tIns="0" rIns="0" bIns="0" rtlCol="0" anchor="t">
            <a:spAutoFit/>
          </a:bodyPr>
          <a:lstStyle>
            <a:defPPr>
              <a:defRPr lang="en-US"/>
            </a:defPPr>
            <a:lvl1pPr>
              <a:lnSpc>
                <a:spcPts val="15751"/>
              </a:lnSpc>
              <a:defRPr sz="7200" b="1">
                <a:solidFill>
                  <a:srgbClr val="FFFFFF"/>
                </a:solidFill>
                <a:latin typeface="Barlow SemiCondensed Heavy"/>
                <a:ea typeface="Barlow SemiCondensed Heavy"/>
                <a:cs typeface="Barlow SemiCondensed Heavy"/>
              </a:defRPr>
            </a:lvl1pPr>
          </a:lstStyle>
          <a:p>
            <a:r>
              <a:rPr lang="en-US">
                <a:sym typeface="Montserrat"/>
              </a:rPr>
              <a:t>LEAGUE-WIDE</a:t>
            </a:r>
          </a:p>
        </p:txBody>
      </p:sp>
      <p:pic>
        <p:nvPicPr>
          <p:cNvPr id="20" name="Picture 19" descr="A graph of different colored lines&#10;&#10;Description automatically generated">
            <a:extLst>
              <a:ext uri="{FF2B5EF4-FFF2-40B4-BE49-F238E27FC236}">
                <a16:creationId xmlns:a16="http://schemas.microsoft.com/office/drawing/2014/main" id="{668C79A6-9560-CB4C-F746-5012DE8BC8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179" y="3182219"/>
            <a:ext cx="12188310" cy="6045484"/>
          </a:xfrm>
          <a:prstGeom prst="rect">
            <a:avLst/>
          </a:prstGeom>
        </p:spPr>
      </p:pic>
      <p:pic>
        <p:nvPicPr>
          <p:cNvPr id="53" name="Video 52">
            <a:hlinkClick r:id="" action="ppaction://media"/>
            <a:extLst>
              <a:ext uri="{FF2B5EF4-FFF2-40B4-BE49-F238E27FC236}">
                <a16:creationId xmlns:a16="http://schemas.microsoft.com/office/drawing/2014/main" id="{F6DC842D-EDEF-0B55-8B37-7EB3701BA4B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2500" r="12500"/>
          <a:stretch>
            <a:fillRect/>
          </a:stretch>
        </p:blipFill>
        <p:spPr>
          <a:xfrm>
            <a:off x="12689708" y="6819584"/>
            <a:ext cx="1638300" cy="1638300"/>
          </a:xfrm>
          <a:prstGeom prst="ellipse">
            <a:avLst/>
          </a:prstGeom>
        </p:spPr>
      </p:pic>
    </p:spTree>
    <p:extLst>
      <p:ext uri="{BB962C8B-B14F-4D97-AF65-F5344CB8AC3E}">
        <p14:creationId xmlns:p14="http://schemas.microsoft.com/office/powerpoint/2010/main" val="2582580834"/>
      </p:ext>
    </p:extLst>
  </p:cSld>
  <p:clrMapOvr>
    <a:masterClrMapping/>
  </p:clrMapOvr>
  <mc:AlternateContent xmlns:mc="http://schemas.openxmlformats.org/markup-compatibility/2006">
    <mc:Choice xmlns:p14="http://schemas.microsoft.com/office/powerpoint/2010/main" Requires="p14">
      <p:transition spd="slow" p14:dur="2000" advTm="29672"/>
    </mc:Choice>
    <mc:Fallback>
      <p:transition spd="slow" advTm="29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3"/>
                </p:tgtEl>
              </p:cMediaNode>
            </p:video>
            <p:seq concurrent="1" nextAc="seek">
              <p:cTn id="8" restart="whenNotActive" fill="hold" evtFilter="cancelBubble" nodeType="interactiveSeq">
                <p:stCondLst>
                  <p:cond evt="onClick" delay="0">
                    <p:tgtEl>
                      <p:spTgt spid="5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
                                        </p:tgtEl>
                                      </p:cBhvr>
                                    </p:cmd>
                                  </p:childTnLst>
                                </p:cTn>
                              </p:par>
                            </p:childTnLst>
                          </p:cTn>
                        </p:par>
                      </p:childTnLst>
                    </p:cTn>
                  </p:par>
                </p:childTnLst>
              </p:cTn>
              <p:nextCondLst>
                <p:cond evt="onClick" delay="0">
                  <p:tgtEl>
                    <p:spTgt spid="5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5E2490F41B4D49BC580ECB4DFE4A4C" ma:contentTypeVersion="12" ma:contentTypeDescription="Create a new document." ma:contentTypeScope="" ma:versionID="030628b80a399d81a39cc694e1709d8d">
  <xsd:schema xmlns:xsd="http://www.w3.org/2001/XMLSchema" xmlns:xs="http://www.w3.org/2001/XMLSchema" xmlns:p="http://schemas.microsoft.com/office/2006/metadata/properties" xmlns:ns2="336cced0-9ed6-433e-a746-c6d389bdfbe1" xmlns:ns3="c1dcbd4a-0d18-4d16-9d19-9d7ab35680b0" targetNamespace="http://schemas.microsoft.com/office/2006/metadata/properties" ma:root="true" ma:fieldsID="af127010a47528ee33c65285305ddfad" ns2:_="" ns3:_="">
    <xsd:import namespace="336cced0-9ed6-433e-a746-c6d389bdfbe1"/>
    <xsd:import namespace="c1dcbd4a-0d18-4d16-9d19-9d7ab35680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cced0-9ed6-433e-a746-c6d389bdfb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15f1731-198b-4c94-97f0-74c3d07ecf6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1dcbd4a-0d18-4d16-9d19-9d7ab35680b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663e0d5-d4b0-4b26-8960-d8901bf1a37f}" ma:internalName="TaxCatchAll" ma:showField="CatchAllData" ma:web="c1dcbd4a-0d18-4d16-9d19-9d7ab35680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A4BCCC-25F0-4409-8FBF-6571C23824D9}">
  <ds:schemaRefs>
    <ds:schemaRef ds:uri="336cced0-9ed6-433e-a746-c6d389bdfbe1"/>
    <ds:schemaRef ds:uri="c1dcbd4a-0d18-4d16-9d19-9d7ab35680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8B525BC-0399-4038-9ECD-FA707761C0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Week 8 Copper Incorporated</dc:title>
  <dc:creator>Prescila Mora</dc:creator>
  <cp:revision>1</cp:revision>
  <dcterms:created xsi:type="dcterms:W3CDTF">2006-08-16T00:00:00Z</dcterms:created>
  <dcterms:modified xsi:type="dcterms:W3CDTF">2024-11-29T17:26:54Z</dcterms:modified>
  <dc:identifier>DAGRnlsseY0</dc:identifier>
</cp:coreProperties>
</file>